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94700" autoAdjust="0"/>
  </p:normalViewPr>
  <p:slideViewPr>
    <p:cSldViewPr>
      <p:cViewPr>
        <p:scale>
          <a:sx n="75" d="100"/>
          <a:sy n="75" d="100"/>
        </p:scale>
        <p:origin x="-1344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78C02B-1393-4A23-A3C6-E04D55289A6A}" type="datetimeFigureOut">
              <a:rPr lang="en-US" altLang="en-US"/>
              <a:pPr>
                <a:defRPr/>
              </a:pPr>
              <a:t>11/19/2015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1C184B-E845-46F8-8F6F-1FF4B9519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6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A2B2-5083-40FD-A2F7-A70E3B300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15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57CE-5229-4128-B926-52B55EC7E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6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D2D2-1002-49E3-8ACE-4BF42DA0C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0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8D64-B55E-4F47-9E02-0D80F73C6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72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4AA-B08B-4520-9F88-E522B1D4F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9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0494-7550-4ACE-9230-6189E7E275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6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30A8-3ED6-41CB-A401-208F8B53A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4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246D-3958-4655-82E6-17C7FC61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8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5D3F-40D7-4469-87FF-3EB2C4696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81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FBF0-3DC0-40EC-9B4A-2E0ED35A1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99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8A2A-C913-4858-B9FE-EAF130A6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03D763-8DE2-4831-80DA-1373975F1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+mn-ea"/>
                <a:ea typeface="+mn-ea"/>
                <a:cs typeface="Times New Roman" panose="02020603050405020304" pitchFamily="18" charset="0"/>
              </a:rPr>
              <a:t>WF on evaluation assumption on V2P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648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LG Electronics, CATT, NTT </a:t>
            </a:r>
            <a:r>
              <a:rPr lang="en-US" altLang="en-US" sz="2800" dirty="0" err="1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DoCoMo</a:t>
            </a:r>
            <a:endParaRPr lang="en-US" altLang="en-US" sz="2800" dirty="0" smtClean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3GPP TSG RAN WG1 Meeting #</a:t>
            </a:r>
            <a:r>
              <a:rPr kumimoji="1" lang="en-US" altLang="ja-JP" sz="2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83         </a:t>
            </a:r>
            <a:r>
              <a:rPr kumimoji="1" lang="en-US" altLang="ja-JP" sz="20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Anaheim, USA, </a:t>
            </a:r>
            <a:r>
              <a:rPr kumimoji="1" lang="en-US" altLang="ja-JP" sz="2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16</a:t>
            </a:r>
            <a:r>
              <a:rPr kumimoji="1" lang="en-US" altLang="ja-JP" sz="2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th</a:t>
            </a:r>
            <a:r>
              <a:rPr kumimoji="1" lang="en-US" altLang="ja-JP" sz="2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– 20</a:t>
            </a:r>
            <a:r>
              <a:rPr kumimoji="1" lang="en-US" altLang="ja-JP" sz="2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th</a:t>
            </a:r>
            <a:r>
              <a:rPr kumimoji="1" lang="en-US" altLang="ja-JP" sz="2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Agenda item: </a:t>
            </a:r>
            <a:r>
              <a:rPr kumimoji="1" lang="en-US" altLang="ja-JP" sz="20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6.2.8.2</a:t>
            </a:r>
            <a:endParaRPr kumimoji="1" lang="en-US" altLang="ja-JP" sz="2000" dirty="0"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4350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000" dirty="0" smtClean="0">
                <a:latin typeface="+mn-ea"/>
                <a:cs typeface="Times New Roman" panose="02020603050405020304" pitchFamily="18" charset="0"/>
              </a:rPr>
              <a:t>R1-15</a:t>
            </a: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7767</a:t>
            </a:r>
            <a:endParaRPr kumimoji="1" lang="ja-JP" altLang="en-US" sz="20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EB5F2B-DCC2-4D0A-9BA4-CEA4585C02C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+mn-ea"/>
                <a:ea typeface="+mn-ea"/>
                <a:cs typeface="Times New Roman" panose="02020603050405020304" pitchFamily="18" charset="0"/>
              </a:rPr>
              <a:t>Proposals</a:t>
            </a:r>
            <a:endParaRPr lang="ko-KR" altLang="en-US" dirty="0" smtClean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71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AD74A2-6DE7-4F47-9EFF-B81FC45738D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2" name="내용 개체 틀 2"/>
          <p:cNvSpPr txBox="1">
            <a:spLocks/>
          </p:cNvSpPr>
          <p:nvPr/>
        </p:nvSpPr>
        <p:spPr bwMode="auto">
          <a:xfrm>
            <a:off x="381000" y="1219200"/>
            <a:ext cx="845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lvl="1" indent="-342900" algn="just">
              <a:buFont typeface="Arial" charset="0"/>
              <a:buChar char="•"/>
            </a:pP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Pedestrian UE dropping model</a:t>
            </a:r>
          </a:p>
          <a:p>
            <a:pPr marL="742950" lvl="2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Urban case only with 60km/h vehicles</a:t>
            </a:r>
          </a:p>
          <a:p>
            <a:pPr marL="742950" lvl="2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Pedestrian UE dropping using 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spatial Poisson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process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 with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avg. inter-pedestrian UE distance of [10]m </a:t>
            </a:r>
          </a:p>
          <a:p>
            <a:pPr marL="1200150" lvl="3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Pedestrian UE is dropped in the middle of the sidewalk</a:t>
            </a:r>
          </a:p>
          <a:p>
            <a:pPr marL="857250" lvl="3" indent="0" algn="just">
              <a:buNone/>
            </a:pPr>
            <a:endParaRPr lang="en-US" altLang="ko-KR" sz="1400" dirty="0" smtClean="0">
              <a:latin typeface="+mn-ea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charset="0"/>
              <a:buChar char="•"/>
            </a:pP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Channel model between Pedestrian UE and Vehicle UE</a:t>
            </a:r>
          </a:p>
          <a:p>
            <a:pPr marL="742950" lvl="2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Reuse 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the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vehicle-to-vehicle </a:t>
            </a:r>
            <a:r>
              <a:rPr lang="en-US" altLang="ko-KR" sz="1600" dirty="0" err="1" smtClean="0">
                <a:latin typeface="+mn-ea"/>
                <a:cs typeface="Times New Roman" panose="02020603050405020304" pitchFamily="18" charset="0"/>
              </a:rPr>
              <a:t>pathloss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, fading, and shadowing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models with the following modifications:</a:t>
            </a:r>
          </a:p>
          <a:p>
            <a:pPr marL="1200150" lvl="3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Pedestrian UE 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speed is 3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km/h for the generation of fading</a:t>
            </a:r>
          </a:p>
          <a:p>
            <a:pPr marL="1200150" lvl="3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Location update is not </a:t>
            </a:r>
            <a:r>
              <a:rPr lang="en-US" altLang="ko-KR" sz="1600" dirty="0">
                <a:latin typeface="+mn-ea"/>
                <a:cs typeface="Times New Roman" panose="02020603050405020304" pitchFamily="18" charset="0"/>
              </a:rPr>
              <a:t>modeled for 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Pedestrian UE</a:t>
            </a:r>
          </a:p>
          <a:p>
            <a:pPr marL="1200150" lvl="3" indent="-342900" algn="just"/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Antenna height and gain of Pedestrian UE are 1.5m, 0 </a:t>
            </a:r>
            <a:r>
              <a:rPr lang="en-US" altLang="ko-KR" sz="1600" dirty="0" err="1" smtClean="0">
                <a:latin typeface="+mn-ea"/>
                <a:cs typeface="Times New Roman" panose="02020603050405020304" pitchFamily="18" charset="0"/>
              </a:rPr>
              <a:t>dBi</a:t>
            </a:r>
            <a:r>
              <a:rPr lang="en-US" altLang="ko-KR" sz="1600" dirty="0" smtClean="0">
                <a:latin typeface="+mn-ea"/>
                <a:cs typeface="Times New Roman" panose="02020603050405020304" pitchFamily="18" charset="0"/>
              </a:rPr>
              <a:t> respectively</a:t>
            </a:r>
          </a:p>
          <a:p>
            <a:pPr marL="1200150" lvl="3" indent="-342900" algn="just"/>
            <a:endParaRPr lang="en-US" altLang="ko-KR" sz="1400" dirty="0" smtClean="0">
              <a:latin typeface="+mn-ea"/>
              <a:cs typeface="Times New Roman" panose="02020603050405020304" pitchFamily="18" charset="0"/>
            </a:endParaRPr>
          </a:p>
          <a:p>
            <a:pPr marL="342900" lvl="1" indent="-342900" algn="just"/>
            <a:r>
              <a:rPr lang="en-US" altLang="ko-KR" sz="2000" dirty="0">
                <a:latin typeface="+mn-ea"/>
                <a:cs typeface="Times New Roman" panose="02020603050405020304" pitchFamily="18" charset="0"/>
              </a:rPr>
              <a:t>Power consumption should be added as an additional performance metric. FFS details of this performance </a:t>
            </a: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metric</a:t>
            </a:r>
            <a:endParaRPr lang="en-US" altLang="ko-KR" sz="2000" dirty="0">
              <a:latin typeface="+mn-ea"/>
              <a:cs typeface="Times New Roman" panose="02020603050405020304" pitchFamily="18" charset="0"/>
            </a:endParaRPr>
          </a:p>
          <a:p>
            <a:pPr marL="342900" lvl="1" indent="-342900" algn="just"/>
            <a:r>
              <a:rPr lang="en-US" altLang="ko-KR" sz="2000" dirty="0">
                <a:latin typeface="+mn-ea"/>
                <a:cs typeface="Times New Roman" panose="02020603050405020304" pitchFamily="18" charset="0"/>
              </a:rPr>
              <a:t>FFS for traffic model of V2P and </a:t>
            </a: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P2V</a:t>
            </a:r>
            <a:endParaRPr lang="en-US" altLang="ko-KR" sz="2000" dirty="0">
              <a:latin typeface="+mn-ea"/>
              <a:cs typeface="Times New Roman" panose="02020603050405020304" pitchFamily="18" charset="0"/>
            </a:endParaRPr>
          </a:p>
          <a:p>
            <a:pPr marL="342900" lvl="1" indent="-342900" algn="just"/>
            <a:r>
              <a:rPr lang="en-US" altLang="ko-KR" sz="2000" dirty="0">
                <a:latin typeface="+mn-ea"/>
                <a:cs typeface="Times New Roman" panose="02020603050405020304" pitchFamily="18" charset="0"/>
              </a:rPr>
              <a:t>FFS any modification to the current performance metric for </a:t>
            </a:r>
            <a:r>
              <a:rPr lang="en-US" altLang="ko-KR" sz="2000" dirty="0" smtClean="0">
                <a:latin typeface="+mn-ea"/>
                <a:cs typeface="Times New Roman" panose="02020603050405020304" pitchFamily="18" charset="0"/>
              </a:rPr>
              <a:t>V2V</a:t>
            </a:r>
            <a:endParaRPr lang="en-US" altLang="ko-KR" sz="20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71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8202</TotalTime>
  <Words>151</Words>
  <Application>Microsoft Office PowerPoint</Application>
  <PresentationFormat>화면 슬라이드 쇼(4:3)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evaluation assumption on V2P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이승민/주임연구원/차세대표준(연)ACS팀(edison.lee@lge.com)</dc:creator>
  <cp:lastModifiedBy>admin</cp:lastModifiedBy>
  <cp:revision>583</cp:revision>
  <dcterms:created xsi:type="dcterms:W3CDTF">2014-02-12T17:53:51Z</dcterms:created>
  <dcterms:modified xsi:type="dcterms:W3CDTF">2015-11-19T16:26:28Z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