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Discussion on USS Starting Subframe Set Configuration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</a:t>
            </a:r>
            <a:endParaRPr lang="ko-KR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R1-157762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6.2.1.10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starting subframe(s) of the search space for the M-PDCCH scheduling RAR is explicitly indicated in MTC-SIB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configuration of the starting subframe(s) also applies to the case of message 3 re-transmissions and message 4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when C-RNTI is already configured for a UE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recommends to have [3] bit for the signalling, and kindly ask RAN2 to specify the details of the signalling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6054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starting subframe for USS, decide between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Separate RRC parameter: </a:t>
            </a:r>
          </a:p>
          <a:p>
            <a:pPr lvl="2"/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recommends to have [3] bit for the signalling, and kindly ask RAN2 to specify the details of the signalling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2. No new RRC parameter: </a:t>
            </a:r>
          </a:p>
          <a:p>
            <a:pPr lvl="2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reuse [3] bits configured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starting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subfarme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M-PDCCH scheduling RAR is explicitly indicated in MTC-SIB</a:t>
            </a:r>
          </a:p>
        </p:txBody>
      </p:sp>
    </p:spTree>
    <p:extLst>
      <p:ext uri="{BB962C8B-B14F-4D97-AF65-F5344CB8AC3E}">
        <p14:creationId xmlns:p14="http://schemas.microsoft.com/office/powerpoint/2010/main" val="813568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167</Words>
  <Application>Microsoft Office PowerPoint</Application>
  <PresentationFormat>화면 슬라이드 쇼(4:3)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Discussion on USS Starting Subframe Set Configuration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Hyangsun</cp:lastModifiedBy>
  <cp:revision>17</cp:revision>
  <dcterms:created xsi:type="dcterms:W3CDTF">2006-10-05T04:04:58Z</dcterms:created>
  <dcterms:modified xsi:type="dcterms:W3CDTF">2015-11-19T04:59:49Z</dcterms:modified>
</cp:coreProperties>
</file>