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78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0041" autoAdjust="0"/>
    <p:restoredTop sz="94660"/>
  </p:normalViewPr>
  <p:slideViewPr>
    <p:cSldViewPr>
      <p:cViewPr varScale="1">
        <p:scale>
          <a:sx n="87" d="100"/>
          <a:sy n="87" d="100"/>
        </p:scale>
        <p:origin x="176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11/18/2015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UL HARQ operation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Qualcomm, Ericsson, Intel, CATT, Nokia, </a:t>
            </a:r>
            <a:endParaRPr lang="en-US" dirty="0" smtClean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  <a:p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39653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R1-15xxxx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63460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83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Anaheim, USA, 15th - 22th November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6.2.1.5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1791936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PUSCH </a:t>
            </a:r>
            <a:r>
              <a:rPr lang="en-US" dirty="0"/>
              <a:t>HARQ operation for LC/CE UEs is Asynchronous</a:t>
            </a:r>
          </a:p>
          <a:p>
            <a:pPr lvl="2"/>
            <a:r>
              <a:rPr lang="en-US" dirty="0"/>
              <a:t>The UL grant shall include the HARQ number and RV </a:t>
            </a:r>
            <a:r>
              <a:rPr lang="en-US" dirty="0" smtClean="0"/>
              <a:t>number</a:t>
            </a:r>
          </a:p>
          <a:p>
            <a:pPr lvl="2"/>
            <a:r>
              <a:rPr lang="en-US" dirty="0" smtClean="0"/>
              <a:t>The UE expects HARQ feedback (ACK/NAK) in the first MPDCCH occasion after (or including) N+4 </a:t>
            </a:r>
          </a:p>
          <a:p>
            <a:pPr lvl="3"/>
            <a:r>
              <a:rPr lang="en-US" dirty="0" smtClean="0"/>
              <a:t>If no MPDCCH is received, the UE assumes ACK (Agreed in RAN2)</a:t>
            </a:r>
          </a:p>
          <a:p>
            <a:pPr lvl="3"/>
            <a:r>
              <a:rPr lang="en-US" dirty="0" smtClean="0"/>
              <a:t>MPDCCH occasion is defined based on the starting </a:t>
            </a:r>
            <a:r>
              <a:rPr lang="en-US" dirty="0" err="1" smtClean="0"/>
              <a:t>subframe</a:t>
            </a:r>
            <a:r>
              <a:rPr lang="en-US" dirty="0" smtClean="0"/>
              <a:t> for the candidate of the highest repetition number.</a:t>
            </a:r>
          </a:p>
          <a:p>
            <a:pPr lvl="3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630614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1280</TotalTime>
  <Words>105</Words>
  <Application>Microsoft Office PowerPoint</Application>
  <PresentationFormat>On-screen Show (4:3)</PresentationFormat>
  <Paragraphs>12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 Unicode MS</vt:lpstr>
      <vt:lpstr>Arial</vt:lpstr>
      <vt:lpstr>Calibri</vt:lpstr>
      <vt:lpstr>Office Theme</vt:lpstr>
      <vt:lpstr>UL HARQ operation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SRS support for LC/CE MTC</dc:title>
  <dc:creator>Yufei Blankenship</dc:creator>
  <cp:lastModifiedBy>Rico-Alvarino, Alberto</cp:lastModifiedBy>
  <cp:revision>142</cp:revision>
  <dcterms:created xsi:type="dcterms:W3CDTF">2006-08-16T00:00:00Z</dcterms:created>
  <dcterms:modified xsi:type="dcterms:W3CDTF">2015-11-19T04:28:58Z</dcterms:modified>
</cp:coreProperties>
</file>