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2" r:id="rId3"/>
    <p:sldId id="268" r:id="rId4"/>
    <p:sldId id="266" r:id="rId5"/>
    <p:sldId id="26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6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05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4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70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5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25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dynamic HARQ-ACK codebook adaptation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sz="2400" dirty="0" err="1" smtClean="0">
                <a:latin typeface="Calibri" pitchFamily="34" charset="0"/>
                <a:ea typeface="Malgun Gothic" pitchFamily="34" charset="-127"/>
              </a:rPr>
              <a:t>InterDigital</a:t>
            </a:r>
            <a:r>
              <a:rPr lang="en-US" altLang="zh-CN" sz="2400" smtClean="0">
                <a:latin typeface="Calibri" pitchFamily="34" charset="0"/>
                <a:ea typeface="Malgun Gothic" pitchFamily="34" charset="-127"/>
              </a:rPr>
              <a:t>, </a:t>
            </a:r>
            <a:r>
              <a:rPr lang="en-US" altLang="zh-CN" sz="2400" smtClean="0">
                <a:latin typeface="Calibri" pitchFamily="34" charset="0"/>
              </a:rPr>
              <a:t>…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R1-157752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632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Anaheim, USA, 15th - 22nd November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6.2.2.1.2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In RAN1#82bis following was agreed:</a:t>
            </a:r>
          </a:p>
          <a:p>
            <a:pPr lvl="1"/>
            <a:r>
              <a:rPr lang="en-US" altLang="zh-CN" dirty="0" err="1" smtClean="0"/>
              <a:t>eNodeB</a:t>
            </a:r>
            <a:r>
              <a:rPr lang="en-US" altLang="zh-CN" dirty="0" smtClean="0"/>
              <a:t> can configure by RRC signaling 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to determine HARQ-ACK codebook size according to either (a) or (b) as follows: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(a):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DAI based solution is supported for dynamic HARQ-ACK codebook: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Counter DAI in each DL assignment of one CG are used to HARQ-ACK codebook order.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 Counter DAI is incremented in frequency-first-time-second manner for TDD PUCCH CG.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Counter DAI is incremented in carrier index  for FDD PUCCH CG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FFS: Number of bit for counter DAI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Total DAI in each DL assignment of one CG is to indicate the total codebook size in the current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for the corresponding FDD PUCCH CG, up to present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within a bundling window for corresponding TDD PUCCH CG .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FFS:UL DAI in UL grant is  used to indicate the total codebook size within bundling window(Keep the same function in Rel-12);UL grant with UL DAI can be triggered 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if  it is deemed necessary to further ensure the common understand between UE and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on the total codebook size 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Granularity of codebook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(b):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determines HARQ-ACK codebook size according to the number of configured CCs (i.e. as in Rel-12)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Fallback to PUCCH format 1a/b is supported as in Rel-12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 additional spec impact is needed specifically for solution (b)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Both solution (a) and solution (b) are mandatory feature as UE capability from RAN1 recommendation point of views for UEs supporting more than 5 CCs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 RAN1#83 following was agreed:</a:t>
            </a:r>
          </a:p>
          <a:p>
            <a:pPr lvl="1"/>
            <a:r>
              <a:rPr lang="en-GB" dirty="0"/>
              <a:t>The Counter DAI consists of M bits</a:t>
            </a:r>
            <a:endParaRPr lang="en-US" dirty="0"/>
          </a:p>
          <a:p>
            <a:pPr lvl="2"/>
            <a:r>
              <a:rPr lang="en-US" dirty="0"/>
              <a:t>FFS the value of M, e.g., {2, 3</a:t>
            </a:r>
            <a:r>
              <a:rPr lang="en-US" dirty="0" smtClean="0"/>
              <a:t>}</a:t>
            </a:r>
            <a:endParaRPr lang="en-US" dirty="0"/>
          </a:p>
          <a:p>
            <a:pPr lvl="1"/>
            <a:r>
              <a:rPr lang="en-US" dirty="0"/>
              <a:t>The Counter DAI </a:t>
            </a:r>
            <a:r>
              <a:rPr lang="en-GB" dirty="0"/>
              <a:t>denotes the number of serving cells/</a:t>
            </a:r>
            <a:r>
              <a:rPr lang="en-GB" dirty="0" err="1"/>
              <a:t>subframes</a:t>
            </a:r>
            <a:r>
              <a:rPr lang="en-GB" dirty="0"/>
              <a:t> with PDSCH transmission and with PDCCH/EPDCCH indicating DL SPS release</a:t>
            </a:r>
            <a:endParaRPr lang="en-US" dirty="0"/>
          </a:p>
          <a:p>
            <a:pPr lvl="1"/>
            <a:r>
              <a:rPr lang="en-US" dirty="0"/>
              <a:t>If spatial bundling is not configured, 2 HARQ-ACK bits are reported per  serving cell regardless of transmission mode as long as there is at least one serving cell configured with a transmission mode supporting 2 TBs</a:t>
            </a:r>
          </a:p>
        </p:txBody>
      </p:sp>
    </p:spTree>
    <p:extLst>
      <p:ext uri="{BB962C8B-B14F-4D97-AF65-F5344CB8AC3E}">
        <p14:creationId xmlns:p14="http://schemas.microsoft.com/office/powerpoint/2010/main" val="69654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280151" cy="3152948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dirty="0" smtClean="0"/>
              <a:t>The Counter DAI consists of M=2 bits</a:t>
            </a:r>
          </a:p>
          <a:p>
            <a:pPr marL="742950" lvl="2" indent="-342900"/>
            <a:r>
              <a:rPr lang="en-US" altLang="zh-CN" dirty="0" smtClean="0"/>
              <a:t>A 1-bit Remaining DAI is included</a:t>
            </a:r>
          </a:p>
          <a:p>
            <a:pPr marL="1200150" lvl="3" indent="-342900"/>
            <a:r>
              <a:rPr lang="en-US" altLang="zh-CN" dirty="0" smtClean="0"/>
              <a:t>Remaining DAI is repeated in 3 consecutive assignments, starting from final one</a:t>
            </a:r>
          </a:p>
          <a:p>
            <a:pPr marL="1200150" lvl="3" indent="-342900"/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4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ja-JP" sz="3600" b="1" dirty="0" smtClean="0"/>
              <a:t>Robustness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resolve up to:</a:t>
            </a:r>
          </a:p>
          <a:p>
            <a:pPr lvl="1"/>
            <a:r>
              <a:rPr lang="en-US" dirty="0" smtClean="0"/>
              <a:t>4 missing initial DCI’s</a:t>
            </a:r>
          </a:p>
          <a:p>
            <a:pPr lvl="1"/>
            <a:r>
              <a:rPr lang="en-US" dirty="0" smtClean="0"/>
              <a:t>6 missing final DCI’s</a:t>
            </a:r>
          </a:p>
          <a:p>
            <a:pPr lvl="1"/>
            <a:r>
              <a:rPr lang="en-US" smtClean="0"/>
              <a:t>12 </a:t>
            </a:r>
            <a:r>
              <a:rPr lang="en-US" dirty="0" smtClean="0"/>
              <a:t>missing consecutive </a:t>
            </a:r>
            <a:r>
              <a:rPr lang="en-US" smtClean="0"/>
              <a:t>middle DCI’s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</TotalTime>
  <Words>431</Words>
  <Application>Microsoft Office PowerPoint</Application>
  <PresentationFormat>On-screen Show (4:3)</PresentationFormat>
  <Paragraphs>46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맑은 고딕</vt:lpstr>
      <vt:lpstr>ＭＳ Ｐゴシック</vt:lpstr>
      <vt:lpstr>宋体</vt:lpstr>
      <vt:lpstr>Arial</vt:lpstr>
      <vt:lpstr>Calibri</vt:lpstr>
      <vt:lpstr>Office 主题</vt:lpstr>
      <vt:lpstr>PowerPoint Presentation</vt:lpstr>
      <vt:lpstr>Background</vt:lpstr>
      <vt:lpstr>Background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Marinier, Paul</cp:lastModifiedBy>
  <cp:revision>71</cp:revision>
  <dcterms:created xsi:type="dcterms:W3CDTF">2015-08-26T11:49:52Z</dcterms:created>
  <dcterms:modified xsi:type="dcterms:W3CDTF">2015-11-19T01:37:30Z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1447745204</vt:lpwstr>
  </property>
</Properties>
</file>