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7" d="100"/>
          <a:sy n="117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physical layer aspects of PRACH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</a:t>
            </a:r>
            <a:r>
              <a:rPr lang="en-US" altLang="zh-CN" dirty="0" smtClean="0"/>
              <a:t>Huawei, HiSilicon, Nokia Networks, Alcatel-Lucent, Alcatel-Lucent Shanghai Bell, NTT DoCoMo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3974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R1-157724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6021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altLang="zh-CN" sz="2400" b="1" dirty="0" smtClean="0"/>
              <a:t>Agreement</a:t>
            </a:r>
            <a:r>
              <a:rPr lang="en-GB" altLang="zh-CN" sz="2400" dirty="0" smtClean="0"/>
              <a:t>: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For a given PRACH coverage enhancement level, the corresponding M-PDCCH search space scheduling RAR for the UE to monitor is derived at least based on MTC-SIB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MTC-SIB explicitly indicates the following information for M-PDCCH scheduling RAR: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The set of numbers of repetitions or the max number of repetition (while other numbers of repetition are implicitly derived)</a:t>
            </a:r>
            <a:endParaRPr lang="zh-CN" altLang="zh-CN" sz="2000" dirty="0" smtClean="0"/>
          </a:p>
          <a:p>
            <a:pPr lvl="2"/>
            <a:r>
              <a:rPr lang="en-GB" altLang="zh-CN" sz="1600" dirty="0" smtClean="0"/>
              <a:t>To be concluded offline which one to use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Other information related to M-PDCCH is FFS – Wang Yi (HW)</a:t>
            </a:r>
            <a:endParaRPr lang="zh-CN" altLang="zh-CN" sz="2000" dirty="0" smtClean="0"/>
          </a:p>
          <a:p>
            <a:pPr lvl="0"/>
            <a:r>
              <a:rPr lang="en-GB" altLang="zh-CN" sz="2400" dirty="0" smtClean="0"/>
              <a:t>The starting subframe(s) of the search space for the M-PDCCH scheduling RAR is explicitly indicated in MTC-SIB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The same configuration of the starting subframe(s) also applies to the case of message 3 re-transmissions and message 4</a:t>
            </a:r>
            <a:endParaRPr lang="zh-CN" altLang="zh-CN" sz="2000" dirty="0" smtClean="0"/>
          </a:p>
          <a:p>
            <a:pPr lvl="2"/>
            <a:r>
              <a:rPr lang="en-GB" altLang="zh-CN" sz="1600" dirty="0" smtClean="0"/>
              <a:t>FFS when C-RNTI is already configured for a UE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FFS the details of the signalling – Yunjung (LGE)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PRACH resource configuration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No need to modify the PRACH resource configuration tables in 36.211, Table 5.7.1-2 ~ 5.7.1-4 in TS36.211.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It is up to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implementation whether PRACH resources for LC/CE UEs overlap with legacy PRACH resources or not.</a:t>
            </a:r>
          </a:p>
          <a:p>
            <a:r>
              <a:rPr lang="en-US" altLang="zh-CN" dirty="0" smtClean="0"/>
              <a:t>The possible preamble indices for each PRACH resource set are indicated in MTC-SIB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on power ramping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 hangingPunct="0"/>
            <a:r>
              <a:rPr lang="en-US" altLang="zh-CN" dirty="0" smtClean="0"/>
              <a:t>Clarify that the maximum transmission power is used on the highest (i.e. the 4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) PRACH repetition level.</a:t>
            </a:r>
            <a:endParaRPr lang="zh-CN" altLang="zh-CN" dirty="0" smtClean="0"/>
          </a:p>
          <a:p>
            <a:pPr fontAlgn="base" hangingPunct="0"/>
            <a:r>
              <a:rPr lang="en-US" altLang="zh-CN" dirty="0" smtClean="0"/>
              <a:t>Finalization of specification work on PRACH power ramping is assumed to be conducted by RAN2.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numbers of repetitions for 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 hangingPunct="0"/>
            <a:r>
              <a:rPr lang="en-US" altLang="zh-CN" dirty="0" smtClean="0"/>
              <a:t>Agree on one of the following o</a:t>
            </a:r>
            <a:r>
              <a:rPr lang="en-US" altLang="zh-CN" dirty="0" smtClean="0"/>
              <a:t>ptions </a:t>
            </a:r>
            <a:r>
              <a:rPr lang="en-US" altLang="zh-CN" dirty="0" smtClean="0"/>
              <a:t>for the possible numbers of repetitions of PRACH:</a:t>
            </a:r>
            <a:endParaRPr lang="zh-CN" altLang="zh-CN" dirty="0" smtClean="0"/>
          </a:p>
          <a:p>
            <a:pPr lvl="1" fontAlgn="base" hangingPunct="0"/>
            <a:r>
              <a:rPr lang="en-US" altLang="zh-CN" dirty="0" smtClean="0"/>
              <a:t>Option A: multiple of 2, e.g. {1,2,4,8,16,32,64,128}</a:t>
            </a:r>
            <a:endParaRPr lang="zh-CN" altLang="zh-CN" dirty="0" smtClean="0"/>
          </a:p>
          <a:p>
            <a:pPr lvl="1" fontAlgn="base" hangingPunct="0"/>
            <a:r>
              <a:rPr lang="en-US" altLang="zh-CN" dirty="0" smtClean="0"/>
              <a:t>Option B: multiple of 2 &amp; 5, e.g. {2, 5, 10, 20, 40, 60}</a:t>
            </a:r>
            <a:endParaRPr lang="zh-CN" altLang="zh-CN" dirty="0" smtClean="0"/>
          </a:p>
          <a:p>
            <a:pPr lvl="1" fontAlgn="base" hangingPunct="0"/>
            <a:r>
              <a:rPr lang="en-US" altLang="zh-CN" dirty="0" smtClean="0"/>
              <a:t>Option C: multiple of N where N is the maximum number of consecutive PRACH subframes within one radio frame, e.g. if max 2 consecutive SFs are configured within one RF, {1&amp;2, 4&amp;5, 7&amp;8} are PRACH subframes.  The repetition number can be {2, 4, 6, etc</a:t>
            </a:r>
            <a:r>
              <a:rPr lang="en-US" altLang="zh-CN" dirty="0" smtClean="0"/>
              <a:t>.}.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376</Words>
  <Application>Microsoft Office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physical layer aspects of PRACH transmission</vt:lpstr>
      <vt:lpstr>Background</vt:lpstr>
      <vt:lpstr>Proposals on PRACH resource configuration</vt:lpstr>
      <vt:lpstr>Proposals on power ramping</vt:lpstr>
      <vt:lpstr>Proposals on numbers of repetitions for PRACH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Johan Bergman</cp:lastModifiedBy>
  <cp:revision>63</cp:revision>
  <dcterms:created xsi:type="dcterms:W3CDTF">2015-11-15T19:00:12Z</dcterms:created>
  <dcterms:modified xsi:type="dcterms:W3CDTF">2015-11-19T04:05:31Z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(3)BWimZxxzcCoaf4dtbA6oZnMPMUD4OM9FWJ5WlPrkRDlyK6IS8haq7hSKc48iTz0hWqZFJ7m4
oyaTRUggp6nEiH+pmgUhlVnuiyTZ6dlGP9aO6Jtm+begJtIRal5xxx5F0z+IG7ey2IN3pVbY
aBk0WbD/Syb/daDYWZVGi+YqAMW8GB39eEwsdR7on3BWdV3oAHRafVzJYI2kVQzj0e8Cha4e
JW2QT/h8BdW3LVNmR2</vt:lpwstr>
  </property>
  <property fmtid="{D5CDD505-2E9C-101B-9397-08002B2CF9AE}" pid="3" name="_new_ms_pID_725431">
    <vt:lpwstr>ba6Dlpf4AYdckSH80his6HiowPjcDCVl5yZeqyPvssomOqnpsEgOqA
8Md8Iv95r5cDThj3O61DrqDJl2OnQFYL9CjLX//6C5HnRLgTJP+a2oBezEFdXVsexPb4F7c7
GhkMaDjODy01zQtK66YAAtA0lsaReHBx29e0i0gBNqWQNVuT7ZZIKGx5cnkrClEVsmLJ271v
5eZv9j6WVlHvg91YwTfFjsxM4MTTaqYfyB7p</vt:lpwstr>
  </property>
  <property fmtid="{D5CDD505-2E9C-101B-9397-08002B2CF9AE}" pid="4" name="_new_ms_pID_725432">
    <vt:lpwstr>GxoSrnrMUkiTLcMlGCkfZ8TOBOwSHkOaBzON
OeQ4UUkyK4nOnrUNR+ytifLtPKSBHlBJRcfmd5lBGgElFREo4aK70r/MhzTIMDJSqV0vTxv/
ucWs0fK6Wqw+467AbOaQLB3eCfoOcnpX2WYpl5xo4Ly1y8BW7NKDDmZb1eYID5AriC2W/BAe
syBpibOsCif6pA==</vt:lpwstr>
  </property>
  <property fmtid="{D5CDD505-2E9C-101B-9397-08002B2CF9AE}" pid="5" name="sflag">
    <vt:lpwstr>1447777676</vt:lpwstr>
  </property>
</Properties>
</file>