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6" autoAdjust="0"/>
    <p:restoredTop sz="94660"/>
  </p:normalViewPr>
  <p:slideViewPr>
    <p:cSldViewPr>
      <p:cViewPr>
        <p:scale>
          <a:sx n="150" d="100"/>
          <a:sy n="150" d="100"/>
        </p:scale>
        <p:origin x="552" y="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RRC Parameters Related to search space issues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Panasonic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Samsung,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  </a:t>
            </a:r>
          </a:p>
          <a:p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R1-157720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6.2.1.3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 :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Autofit/>
          </a:bodyPr>
          <a:lstStyle/>
          <a:p>
            <a:pPr lvl="0" hangingPunct="0"/>
            <a:r>
              <a:rPr lang="en-US" sz="1800" dirty="0" smtClean="0"/>
              <a:t>USS: </a:t>
            </a:r>
          </a:p>
          <a:p>
            <a:pPr lvl="1" hangingPunct="0"/>
            <a:r>
              <a:rPr lang="en-US" sz="1400" dirty="0" smtClean="0"/>
              <a:t>Set </a:t>
            </a:r>
            <a:r>
              <a:rPr lang="en-US" sz="1400" dirty="0"/>
              <a:t>of {L,R} is determined by at least </a:t>
            </a:r>
            <a:r>
              <a:rPr lang="en-US" sz="1400" dirty="0" smtClean="0"/>
              <a:t>following. </a:t>
            </a:r>
            <a:r>
              <a:rPr lang="en-US" sz="1400" dirty="0">
                <a:solidFill>
                  <a:srgbClr val="FF0000"/>
                </a:solidFill>
              </a:rPr>
              <a:t>No </a:t>
            </a:r>
            <a:r>
              <a:rPr lang="en-US" sz="1400" dirty="0" smtClean="0">
                <a:solidFill>
                  <a:srgbClr val="FF0000"/>
                </a:solidFill>
              </a:rPr>
              <a:t>other </a:t>
            </a:r>
            <a:r>
              <a:rPr lang="en-US" sz="1400" dirty="0" smtClean="0"/>
              <a:t>RRC </a:t>
            </a:r>
            <a:r>
              <a:rPr lang="en-US" sz="1400" dirty="0"/>
              <a:t>parameter </a:t>
            </a:r>
            <a:r>
              <a:rPr lang="en-US" sz="1400" dirty="0" smtClean="0"/>
              <a:t>for </a:t>
            </a:r>
            <a:r>
              <a:rPr lang="en-US" sz="1400" dirty="0"/>
              <a:t>the determination of {L,R} </a:t>
            </a:r>
            <a:r>
              <a:rPr lang="en-US" sz="1400" dirty="0" smtClean="0"/>
              <a:t>set is </a:t>
            </a:r>
            <a:r>
              <a:rPr lang="en-US" sz="1400" dirty="0"/>
              <a:t>introduced.</a:t>
            </a:r>
            <a:endParaRPr lang="en-US" sz="1400" dirty="0" smtClean="0"/>
          </a:p>
          <a:p>
            <a:pPr lvl="2" hangingPunct="0"/>
            <a:r>
              <a:rPr lang="en-US" sz="1200" dirty="0" smtClean="0"/>
              <a:t>Number of PRB pairs {2, 4,6}  Note that 6 is interpreted as 2+4 in RAN1 specification.</a:t>
            </a:r>
          </a:p>
          <a:p>
            <a:pPr lvl="2" hangingPunct="0"/>
            <a:r>
              <a:rPr lang="en-US" sz="1200" dirty="0" smtClean="0"/>
              <a:t>Maximum number of the M-PDCCH repetition </a:t>
            </a:r>
            <a:r>
              <a:rPr lang="en-US" sz="1200" dirty="0" err="1" smtClean="0"/>
              <a:t>Rmax</a:t>
            </a:r>
            <a:r>
              <a:rPr lang="en-US" sz="1200" dirty="0" smtClean="0"/>
              <a:t>.</a:t>
            </a:r>
            <a:endParaRPr lang="en-GB" sz="1200" dirty="0">
              <a:solidFill>
                <a:srgbClr val="FF0000"/>
              </a:solidFill>
            </a:endParaRPr>
          </a:p>
          <a:p>
            <a:pPr lvl="0" hangingPunct="0"/>
            <a:r>
              <a:rPr lang="en-GB" sz="1800" dirty="0"/>
              <a:t>CSS for paging</a:t>
            </a:r>
            <a:r>
              <a:rPr lang="en-GB" sz="1800" dirty="0" smtClean="0"/>
              <a:t>: </a:t>
            </a:r>
          </a:p>
          <a:p>
            <a:pPr lvl="1" hangingPunct="0"/>
            <a:r>
              <a:rPr lang="en-US" sz="1400" dirty="0" smtClean="0"/>
              <a:t>Set </a:t>
            </a:r>
            <a:r>
              <a:rPr lang="en-US" sz="1400" dirty="0"/>
              <a:t>of {L,R} is determined by at least following. </a:t>
            </a:r>
            <a:r>
              <a:rPr lang="en-US" sz="1400" dirty="0">
                <a:solidFill>
                  <a:srgbClr val="FF0000"/>
                </a:solidFill>
              </a:rPr>
              <a:t>No </a:t>
            </a:r>
            <a:r>
              <a:rPr lang="en-US" sz="1400" dirty="0" smtClean="0">
                <a:solidFill>
                  <a:srgbClr val="FF0000"/>
                </a:solidFill>
              </a:rPr>
              <a:t>other </a:t>
            </a:r>
            <a:r>
              <a:rPr lang="en-US" sz="1400" dirty="0"/>
              <a:t>RRC parameter for the determination of {L,R} </a:t>
            </a:r>
            <a:r>
              <a:rPr lang="en-US" sz="1400" dirty="0" smtClean="0"/>
              <a:t>set is </a:t>
            </a:r>
            <a:r>
              <a:rPr lang="en-US" sz="1400" dirty="0"/>
              <a:t>introduced.</a:t>
            </a:r>
          </a:p>
          <a:p>
            <a:pPr lvl="2" hangingPunct="0"/>
            <a:r>
              <a:rPr lang="en-US" sz="1200" dirty="0" smtClean="0"/>
              <a:t>Maximum </a:t>
            </a:r>
            <a:r>
              <a:rPr lang="en-US" sz="1200" dirty="0"/>
              <a:t>number of the M-PDCCH repetition </a:t>
            </a:r>
            <a:r>
              <a:rPr lang="en-US" sz="1200" dirty="0" err="1"/>
              <a:t>Rmax</a:t>
            </a:r>
            <a:r>
              <a:rPr lang="en-US" sz="1200" dirty="0" smtClean="0"/>
              <a:t>. </a:t>
            </a:r>
            <a:endParaRPr lang="en-GB" sz="1200" dirty="0"/>
          </a:p>
          <a:p>
            <a:pPr hangingPunct="0"/>
            <a:r>
              <a:rPr lang="en-GB" sz="1800" dirty="0"/>
              <a:t>CSS for RAR, SS for Msg3 retransmission and SS for Msg 4 transmission </a:t>
            </a:r>
            <a:endParaRPr lang="en-GB" sz="1800" dirty="0" smtClean="0"/>
          </a:p>
          <a:p>
            <a:pPr lvl="1" hangingPunct="0"/>
            <a:r>
              <a:rPr lang="en-GB" sz="1400" dirty="0" smtClean="0"/>
              <a:t>Set of {L, R} for these (c)SS per PRACH CE level are same</a:t>
            </a:r>
          </a:p>
          <a:p>
            <a:pPr lvl="1" hangingPunct="0"/>
            <a:r>
              <a:rPr lang="en-US" sz="1400" dirty="0" smtClean="0"/>
              <a:t>Set </a:t>
            </a:r>
            <a:r>
              <a:rPr lang="en-US" sz="1400" dirty="0"/>
              <a:t>of {L,R} is determined by at least </a:t>
            </a:r>
            <a:r>
              <a:rPr lang="en-US" sz="1400" dirty="0" smtClean="0"/>
              <a:t>following. These are provided per PRACH CE level. </a:t>
            </a:r>
            <a:r>
              <a:rPr lang="en-US" sz="1400" dirty="0">
                <a:solidFill>
                  <a:srgbClr val="FF0000"/>
                </a:solidFill>
              </a:rPr>
              <a:t>No </a:t>
            </a:r>
            <a:r>
              <a:rPr lang="en-US" sz="1400" dirty="0" smtClean="0">
                <a:solidFill>
                  <a:srgbClr val="FF0000"/>
                </a:solidFill>
              </a:rPr>
              <a:t>other </a:t>
            </a:r>
            <a:r>
              <a:rPr lang="en-US" sz="1400" dirty="0"/>
              <a:t>RRC parameter for the determination of </a:t>
            </a:r>
            <a:r>
              <a:rPr lang="en-US" sz="1400" dirty="0" smtClean="0"/>
              <a:t>these {L,R</a:t>
            </a:r>
            <a:r>
              <a:rPr lang="en-US" sz="1400" dirty="0"/>
              <a:t>} </a:t>
            </a:r>
            <a:r>
              <a:rPr lang="en-US" sz="1400" dirty="0" smtClean="0"/>
              <a:t>sets are </a:t>
            </a:r>
            <a:r>
              <a:rPr lang="en-US" sz="1400" dirty="0"/>
              <a:t>introduced.</a:t>
            </a:r>
          </a:p>
          <a:p>
            <a:pPr lvl="2" hangingPunct="0"/>
            <a:r>
              <a:rPr lang="en-US" sz="1200" dirty="0"/>
              <a:t>Maximum number of the M-PDCCH repetition </a:t>
            </a:r>
            <a:r>
              <a:rPr lang="en-US" sz="1200" dirty="0" err="1"/>
              <a:t>Rmax</a:t>
            </a:r>
            <a:r>
              <a:rPr lang="en-US" sz="1200" dirty="0"/>
              <a:t>. 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48422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</TotalTime>
  <Words>207</Words>
  <Application>Microsoft Office PowerPoint</Application>
  <PresentationFormat>画面に合わせる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Theme</vt:lpstr>
      <vt:lpstr>WF on RRC Parameters Related to search space issues </vt:lpstr>
      <vt:lpstr>Proposal 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hidetoshi suzuki 02</cp:lastModifiedBy>
  <cp:revision>190</cp:revision>
  <dcterms:created xsi:type="dcterms:W3CDTF">2006-08-16T00:00:00Z</dcterms:created>
  <dcterms:modified xsi:type="dcterms:W3CDTF">2015-11-19T15:56:02Z</dcterms:modified>
</cp:coreProperties>
</file>