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1" r:id="rId3"/>
    <p:sldId id="264" r:id="rId4"/>
    <p:sldId id="262" r:id="rId5"/>
    <p:sldId id="263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85393" autoAdjust="0"/>
  </p:normalViewPr>
  <p:slideViewPr>
    <p:cSldViewPr>
      <p:cViewPr varScale="1">
        <p:scale>
          <a:sx n="66" d="100"/>
          <a:sy n="66" d="100"/>
        </p:scale>
        <p:origin x="-138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 smtClean="0"/>
              <a:t>Way forward on UCI for </a:t>
            </a:r>
            <a:r>
              <a:rPr lang="en-US" altLang="ja-JP" sz="4000" dirty="0" err="1" smtClean="0"/>
              <a:t>eMTC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12168"/>
          </a:xfrm>
        </p:spPr>
        <p:txBody>
          <a:bodyPr>
            <a:noAutofit/>
          </a:bodyPr>
          <a:lstStyle/>
          <a:p>
            <a:r>
              <a:rPr lang="en-US" altLang="ja-JP" dirty="0"/>
              <a:t>NTT DOCOMO</a:t>
            </a:r>
            <a:r>
              <a:rPr lang="en-US" altLang="ja-JP" dirty="0" smtClean="0"/>
              <a:t>, …</a:t>
            </a:r>
            <a:endParaRPr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</a:t>
            </a:r>
            <a:r>
              <a:rPr lang="en-US" altLang="ja-JP" dirty="0"/>
              <a:t>TSG RAN WG1 Meeting #</a:t>
            </a:r>
            <a:r>
              <a:rPr lang="en-US" altLang="ja-JP" dirty="0" smtClean="0"/>
              <a:t>83</a:t>
            </a:r>
            <a:endParaRPr lang="en-US" altLang="ja-JP" dirty="0"/>
          </a:p>
          <a:p>
            <a:r>
              <a:rPr lang="en-US" altLang="ja-JP" dirty="0"/>
              <a:t>Anaheim, USA, 15th - 22th November 2015</a:t>
            </a:r>
          </a:p>
          <a:p>
            <a:r>
              <a:rPr lang="en-GB" altLang="ja-JP" dirty="0" smtClean="0"/>
              <a:t>Agenda Item: 6.2.1.8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R1-157716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Proposals (CSI measurement NBs)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ja-JP" dirty="0" smtClean="0">
                <a:solidFill>
                  <a:srgbClr val="FF0000"/>
                </a:solidFill>
              </a:rPr>
              <a:t>No RRC signalling for CSI measurement subset restriction is introduced.</a:t>
            </a:r>
            <a:endParaRPr lang="en-GB" altLang="ja-JP" dirty="0" smtClean="0">
              <a:solidFill>
                <a:srgbClr val="FF0000"/>
              </a:solidFill>
            </a:endParaRPr>
          </a:p>
          <a:p>
            <a:pPr lvl="1"/>
            <a:r>
              <a:rPr lang="en-GB" altLang="ja-JP" dirty="0"/>
              <a:t>When M-PDCCH is configured with frequency hopping, CSI measurement is performed for the NBs used for M-PDCCH monitoring </a:t>
            </a:r>
            <a:endParaRPr lang="ja-JP" altLang="ja-JP" dirty="0"/>
          </a:p>
          <a:p>
            <a:pPr lvl="2"/>
            <a:r>
              <a:rPr lang="en-GB" altLang="ja-JP" strike="dblStrike" dirty="0"/>
              <a:t>This implies that there is no new RRC signalling involved</a:t>
            </a:r>
            <a:endParaRPr lang="ja-JP" altLang="ja-JP" strike="dblStrike" dirty="0"/>
          </a:p>
          <a:p>
            <a:pPr lvl="1"/>
            <a:r>
              <a:rPr lang="en-GB" altLang="ja-JP" dirty="0"/>
              <a:t>When M-PDCCH is not configured with frequency hopping, no new RRC signalling is necessary for CSI measurement </a:t>
            </a:r>
            <a:endParaRPr lang="ja-JP" altLang="ja-JP" dirty="0"/>
          </a:p>
          <a:p>
            <a:pPr lvl="2"/>
            <a:r>
              <a:rPr lang="en-GB" altLang="ja-JP" strike="dblStrike" dirty="0"/>
              <a:t>FFS the NB(s) used for CSI measurement</a:t>
            </a:r>
            <a:endParaRPr lang="ja-JP" altLang="ja-JP" strike="dblStrike" dirty="0"/>
          </a:p>
          <a:p>
            <a:pPr lvl="2"/>
            <a:r>
              <a:rPr lang="en-US" altLang="ja-JP" dirty="0">
                <a:solidFill>
                  <a:srgbClr val="FF0000"/>
                </a:solidFill>
              </a:rPr>
              <a:t>NB </a:t>
            </a:r>
            <a:r>
              <a:rPr lang="en-GB" altLang="ja-JP" dirty="0">
                <a:solidFill>
                  <a:srgbClr val="FF0000"/>
                </a:solidFill>
              </a:rPr>
              <a:t>used for M-PDCCH monitoring </a:t>
            </a:r>
            <a:r>
              <a:rPr lang="en-GB" altLang="ja-JP">
                <a:solidFill>
                  <a:srgbClr val="FF0000"/>
                </a:solidFill>
              </a:rPr>
              <a:t>is </a:t>
            </a:r>
            <a:r>
              <a:rPr lang="en-GB" altLang="ja-JP" smtClean="0">
                <a:solidFill>
                  <a:srgbClr val="FF0000"/>
                </a:solidFill>
              </a:rPr>
              <a:t>used</a:t>
            </a:r>
            <a:endParaRPr lang="en-US" altLang="ja-JP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Proposals (Definition of Wideband Narrow-band CQI)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Sub-band </a:t>
            </a:r>
            <a:r>
              <a:rPr lang="en-US" altLang="ja-JP" dirty="0"/>
              <a:t>CQI is replaced by narrow band </a:t>
            </a:r>
            <a:r>
              <a:rPr lang="en-US" altLang="ja-JP" dirty="0" smtClean="0"/>
              <a:t>CQI.</a:t>
            </a:r>
          </a:p>
          <a:p>
            <a:pPr lvl="1"/>
            <a:r>
              <a:rPr lang="en-US" altLang="ja-JP" dirty="0" smtClean="0"/>
              <a:t> i.e., a sub-band size of six is always assumed.</a:t>
            </a:r>
            <a:endParaRPr lang="ja-JP" altLang="ja-JP" dirty="0"/>
          </a:p>
          <a:p>
            <a:endParaRPr lang="en-US" altLang="ja-JP" dirty="0" smtClean="0">
              <a:solidFill>
                <a:srgbClr val="FF0000"/>
              </a:solidFill>
            </a:endParaRPr>
          </a:p>
          <a:p>
            <a:r>
              <a:rPr lang="en-GB" altLang="ja-JP" dirty="0"/>
              <a:t>Wideband CQI is supported.</a:t>
            </a:r>
            <a:endParaRPr lang="ja-JP" altLang="ja-JP" sz="2800" dirty="0"/>
          </a:p>
          <a:p>
            <a:pPr lvl="1"/>
            <a:r>
              <a:rPr lang="en-GB" altLang="ja-JP" dirty="0"/>
              <a:t>Wideband CQI is obtained using all the NBs used for M-PDCCH monitoring </a:t>
            </a:r>
          </a:p>
          <a:p>
            <a:pPr lvl="2"/>
            <a:r>
              <a:rPr lang="en-GB" altLang="ja-JP" dirty="0"/>
              <a:t>Note that </a:t>
            </a:r>
            <a:r>
              <a:rPr lang="en-GB" altLang="ja-JP" dirty="0" smtClean="0"/>
              <a:t>wideband </a:t>
            </a:r>
            <a:r>
              <a:rPr lang="en-GB" altLang="ja-JP" dirty="0"/>
              <a:t>CQI is the same as NB CQI </a:t>
            </a:r>
            <a:r>
              <a:rPr lang="en-GB" altLang="ja-JP" dirty="0" smtClean="0"/>
              <a:t>when the M-PDCCH is not configured with frequency hopping.</a:t>
            </a:r>
            <a:endParaRPr lang="en-GB" altLang="ja-JP" dirty="0"/>
          </a:p>
          <a:p>
            <a:endParaRPr lang="en-US" altLang="ja-JP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48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Proposals (Reference resource and CQI table)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M </a:t>
            </a:r>
            <a:r>
              <a:rPr lang="en-US" altLang="ja-JP" dirty="0"/>
              <a:t>is equal to the minimum value of R in the set of repetition numbers of PDSCH provided by higher layer signaling.</a:t>
            </a:r>
          </a:p>
          <a:p>
            <a:pPr lvl="1"/>
            <a:r>
              <a:rPr lang="en-US" altLang="ja-JP" dirty="0" smtClean="0"/>
              <a:t>Common </a:t>
            </a:r>
            <a:r>
              <a:rPr lang="en-US" altLang="ja-JP" dirty="0"/>
              <a:t>value of M is used between wideband and </a:t>
            </a:r>
            <a:r>
              <a:rPr lang="en-US" altLang="ja-JP" dirty="0" err="1"/>
              <a:t>subband</a:t>
            </a:r>
            <a:r>
              <a:rPr lang="en-US" altLang="ja-JP" dirty="0"/>
              <a:t> CSI</a:t>
            </a:r>
            <a:r>
              <a:rPr lang="en-US" altLang="ja-JP" dirty="0" smtClean="0"/>
              <a:t>.</a:t>
            </a:r>
          </a:p>
          <a:p>
            <a:pPr marL="0" indent="0">
              <a:buNone/>
            </a:pPr>
            <a:endParaRPr lang="en-US" altLang="ja-JP" dirty="0"/>
          </a:p>
          <a:p>
            <a:r>
              <a:rPr lang="en-US" altLang="ja-JP" dirty="0" smtClean="0"/>
              <a:t>64QAM </a:t>
            </a:r>
            <a:r>
              <a:rPr lang="en-US" altLang="ja-JP" dirty="0"/>
              <a:t>entries in CQI table are replaced with lower spectral efficiency values</a:t>
            </a:r>
          </a:p>
          <a:p>
            <a:pPr lvl="1"/>
            <a:r>
              <a:rPr lang="en-US" altLang="ja-JP" dirty="0" smtClean="0"/>
              <a:t>Discuss </a:t>
            </a:r>
            <a:r>
              <a:rPr lang="en-US" altLang="ja-JP" dirty="0"/>
              <a:t>the </a:t>
            </a:r>
            <a:r>
              <a:rPr lang="en-US" altLang="ja-JP" dirty="0" smtClean="0"/>
              <a:t>details. See an example </a:t>
            </a:r>
            <a:r>
              <a:rPr lang="en-US" altLang="ja-JP" dirty="0"/>
              <a:t>in R1-156418</a:t>
            </a:r>
          </a:p>
          <a:p>
            <a:endParaRPr lang="en-US" altLang="ja-JP" dirty="0" smtClean="0"/>
          </a:p>
          <a:p>
            <a:endParaRPr lang="en-US" altLang="ja-JP" dirty="0" smtClean="0">
              <a:solidFill>
                <a:srgbClr val="FF0000"/>
              </a:solidFill>
            </a:endParaRPr>
          </a:p>
          <a:p>
            <a:endParaRPr lang="en-US" altLang="ja-JP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58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Proposals (CSI feedback mode)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/>
          <a:lstStyle/>
          <a:p>
            <a:pPr lvl="0"/>
            <a:r>
              <a:rPr lang="en-GB" altLang="ja-JP" dirty="0" smtClean="0"/>
              <a:t>For </a:t>
            </a:r>
            <a:r>
              <a:rPr lang="en-GB" altLang="ja-JP" dirty="0"/>
              <a:t>mode A UE, </a:t>
            </a:r>
            <a:endParaRPr lang="en-GB" altLang="ja-JP" dirty="0" smtClean="0"/>
          </a:p>
          <a:p>
            <a:pPr lvl="1"/>
            <a:r>
              <a:rPr lang="en-GB" altLang="ja-JP" dirty="0" smtClean="0"/>
              <a:t>Mode </a:t>
            </a:r>
            <a:r>
              <a:rPr lang="en-GB" altLang="ja-JP" dirty="0"/>
              <a:t>3-0 (TM1, 2, and 9) and Mode 3-1 (TM6 and 9) are supported</a:t>
            </a:r>
            <a:r>
              <a:rPr lang="en-GB" altLang="ja-JP" dirty="0" smtClean="0"/>
              <a:t>.</a:t>
            </a:r>
          </a:p>
          <a:p>
            <a:pPr lvl="1"/>
            <a:r>
              <a:rPr lang="en-GB" altLang="ja-JP" dirty="0" smtClean="0"/>
              <a:t>Mode </a:t>
            </a:r>
            <a:r>
              <a:rPr lang="en-GB" altLang="ja-JP" dirty="0"/>
              <a:t>1-0 (TM1, 2 and 9) and Mode 1-1 </a:t>
            </a:r>
            <a:r>
              <a:rPr lang="en-GB" altLang="ja-JP" dirty="0" smtClean="0"/>
              <a:t>(TM6 and 9) are supported.</a:t>
            </a:r>
            <a:endParaRPr lang="ja-JP" altLang="ja-JP" dirty="0"/>
          </a:p>
          <a:p>
            <a:pPr lvl="0"/>
            <a:r>
              <a:rPr lang="en-GB" altLang="ja-JP" dirty="0"/>
              <a:t>For mode B UE, no CSI feedback is supported. </a:t>
            </a:r>
            <a:endParaRPr lang="ja-JP" altLang="ja-JP" dirty="0"/>
          </a:p>
          <a:p>
            <a:pPr marL="0" indent="0">
              <a:buNone/>
            </a:pPr>
            <a:endParaRPr lang="en-US" altLang="ja-JP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ja-JP" sz="2400" dirty="0" smtClean="0"/>
              <a:t>Only </a:t>
            </a:r>
            <a:r>
              <a:rPr lang="en-GB" altLang="ja-JP" sz="2400" dirty="0"/>
              <a:t>CRS-based </a:t>
            </a:r>
            <a:r>
              <a:rPr lang="en-GB" altLang="ja-JP" sz="2400" dirty="0" smtClean="0"/>
              <a:t>measurement is supported.</a:t>
            </a:r>
            <a:endParaRPr lang="ja-JP" altLang="ja-JP" sz="2400" dirty="0"/>
          </a:p>
          <a:p>
            <a:endParaRPr kumimoji="1" lang="en-US" altLang="ja-JP" dirty="0" smtClean="0"/>
          </a:p>
          <a:p>
            <a:endParaRPr lang="en-US" altLang="ja-JP" dirty="0"/>
          </a:p>
          <a:p>
            <a:endParaRPr kumimoji="1" lang="en-US" altLang="ja-JP" dirty="0" smtClean="0"/>
          </a:p>
          <a:p>
            <a:endParaRPr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774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5072</TotalTime>
  <Words>309</Words>
  <Application>Microsoft Office PowerPoint</Application>
  <PresentationFormat>画面に合わせる (4:3)</PresentationFormat>
  <Paragraphs>37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Way forward on UCI for eMTC</vt:lpstr>
      <vt:lpstr>Proposals (CSI measurement NBs)</vt:lpstr>
      <vt:lpstr>Proposals (Definition of Wideband Narrow-band CQI)</vt:lpstr>
      <vt:lpstr>Proposals (Reference resource and CQI table)</vt:lpstr>
      <vt:lpstr>Proposals (CSI feedback mode)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</cp:lastModifiedBy>
  <cp:revision>139</cp:revision>
  <dcterms:created xsi:type="dcterms:W3CDTF">2015-02-03T00:53:02Z</dcterms:created>
  <dcterms:modified xsi:type="dcterms:W3CDTF">2015-11-19T04:35:00Z</dcterms:modified>
</cp:coreProperties>
</file>