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76" d="100"/>
          <a:sy n="76" d="100"/>
        </p:scale>
        <p:origin x="89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SRS for </a:t>
            </a:r>
            <a:r>
              <a:rPr lang="en-US" altLang="ja-JP" sz="4000" dirty="0" err="1" smtClean="0"/>
              <a:t>eMTC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InterDigital</a:t>
            </a:r>
            <a:r>
              <a:rPr lang="en-US" altLang="ja-JP" dirty="0" smtClean="0"/>
              <a:t>, CATT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6.2.1.11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R1-157689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For Mode A</a:t>
            </a:r>
          </a:p>
          <a:p>
            <a:pPr lvl="1"/>
            <a:r>
              <a:rPr lang="en-GB" altLang="ja-JP" dirty="0" smtClean="0"/>
              <a:t>Both periodic and aperiodic SRS is supported</a:t>
            </a:r>
          </a:p>
          <a:p>
            <a:r>
              <a:rPr lang="en-GB" altLang="ja-JP" dirty="0" smtClean="0"/>
              <a:t>For </a:t>
            </a:r>
            <a:r>
              <a:rPr lang="en-GB" altLang="ja-JP" dirty="0" smtClean="0"/>
              <a:t>Mode B</a:t>
            </a:r>
          </a:p>
          <a:p>
            <a:pPr lvl="1"/>
            <a:r>
              <a:rPr lang="en-GB" altLang="ja-JP" dirty="0" smtClean="0"/>
              <a:t>Both aperiodic and periodic SRS are not supported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GB" altLang="ja-JP" sz="2000" dirty="0" smtClean="0"/>
              <a:t>For Mode A</a:t>
            </a:r>
          </a:p>
          <a:p>
            <a:pPr lvl="1"/>
            <a:r>
              <a:rPr lang="en-GB" altLang="ja-JP" sz="1800" dirty="0" smtClean="0"/>
              <a:t>Reuse existing R12 SRS</a:t>
            </a:r>
          </a:p>
          <a:p>
            <a:pPr lvl="1"/>
            <a:r>
              <a:rPr lang="en-GB" altLang="ja-JP" sz="1800" dirty="0" smtClean="0"/>
              <a:t>No repetition is used</a:t>
            </a:r>
          </a:p>
          <a:p>
            <a:pPr lvl="1"/>
            <a:r>
              <a:rPr lang="en-GB" altLang="ja-JP" sz="1800" dirty="0" smtClean="0"/>
              <a:t>SRS </a:t>
            </a:r>
            <a:r>
              <a:rPr lang="en-GB" altLang="ja-JP" sz="1800" dirty="0"/>
              <a:t>is dropped if PUSCH or PUCCH needs to be retune due to </a:t>
            </a:r>
            <a:r>
              <a:rPr lang="en-GB" altLang="ja-JP" sz="1800" dirty="0" smtClean="0"/>
              <a:t>the SRS </a:t>
            </a:r>
            <a:r>
              <a:rPr lang="en-GB" altLang="ja-JP" sz="1800" dirty="0"/>
              <a:t>transmission</a:t>
            </a:r>
          </a:p>
          <a:p>
            <a:pPr lvl="1"/>
            <a:r>
              <a:rPr lang="en-GB" altLang="ja-JP" sz="1800" dirty="0" smtClean="0"/>
              <a:t>The last symbol of PUSCH is rate-matched around if it collides with cell-specific SRS (i.e., legacy behaviour)</a:t>
            </a:r>
          </a:p>
          <a:p>
            <a:pPr lvl="1"/>
            <a:r>
              <a:rPr lang="en-GB" altLang="ja-JP" sz="1800" dirty="0" smtClean="0"/>
              <a:t>The shortened PUCCH is used in a cell-specific SRS subframe based on </a:t>
            </a:r>
            <a:r>
              <a:rPr lang="en-GB" sz="1800" i="1" dirty="0" err="1"/>
              <a:t>ackNackSRS-SimultaneousTransmission</a:t>
            </a:r>
            <a:r>
              <a:rPr lang="en-GB" sz="1800" i="1" dirty="0"/>
              <a:t> </a:t>
            </a:r>
            <a:r>
              <a:rPr lang="en-GB" sz="1800" dirty="0" smtClean="0"/>
              <a:t>configuration signalled in MTC-SIB (i.e., legacy behaviour)</a:t>
            </a:r>
          </a:p>
          <a:p>
            <a:r>
              <a:rPr lang="en-GB" altLang="ja-JP" sz="2000" dirty="0" smtClean="0"/>
              <a:t>For Mode B</a:t>
            </a:r>
          </a:p>
          <a:p>
            <a:pPr lvl="1"/>
            <a:r>
              <a:rPr lang="en-GB" altLang="ja-JP" sz="1800" dirty="0"/>
              <a:t>The last symbol of PUSCH is punctured if it collides with cell-specific </a:t>
            </a:r>
            <a:r>
              <a:rPr lang="en-GB" altLang="ja-JP" sz="1800" dirty="0" smtClean="0"/>
              <a:t>SRS to allow symbol level combining</a:t>
            </a:r>
            <a:endParaRPr lang="en-GB" altLang="ja-JP" sz="1800" dirty="0"/>
          </a:p>
          <a:p>
            <a:pPr lvl="1"/>
            <a:r>
              <a:rPr lang="en-GB" altLang="ja-JP" sz="1800" dirty="0"/>
              <a:t>The shortened PUCCH is used in a cell-specific SRS subframe based on </a:t>
            </a:r>
            <a:r>
              <a:rPr lang="en-GB" sz="1800" i="1" dirty="0" err="1"/>
              <a:t>ackNackSRS-SimultaneousTransmission</a:t>
            </a:r>
            <a:r>
              <a:rPr lang="en-GB" sz="1800" i="1" dirty="0"/>
              <a:t> </a:t>
            </a:r>
            <a:r>
              <a:rPr lang="en-GB" sz="1800" dirty="0"/>
              <a:t>configuration signalled in MTC-SIB (i.e., legacy behaviour</a:t>
            </a:r>
            <a:r>
              <a:rPr lang="en-GB" sz="1800" dirty="0" smtClean="0"/>
              <a:t>)</a:t>
            </a:r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34281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5076</TotalTime>
  <Words>173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Way forward on SRS for eMTC</vt:lpstr>
      <vt:lpstr>Proposal (1)</vt:lpstr>
      <vt:lpstr>Proposal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Lee, MoonIl</cp:lastModifiedBy>
  <cp:revision>145</cp:revision>
  <dcterms:created xsi:type="dcterms:W3CDTF">2015-02-03T00:53:02Z</dcterms:created>
  <dcterms:modified xsi:type="dcterms:W3CDTF">2015-11-18T18:35:46Z</dcterms:modified>
</cp:coreProperties>
</file>