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3" autoAdjust="0"/>
    <p:restoredTop sz="94660" autoAdjust="0"/>
  </p:normalViewPr>
  <p:slideViewPr>
    <p:cSldViewPr>
      <p:cViewPr varScale="1">
        <p:scale>
          <a:sx n="88" d="100"/>
          <a:sy n="88" d="100"/>
        </p:scale>
        <p:origin x="176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81F56DE-FD16-4B1A-AF4C-E3055DFCDB48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D3F3CD0E-1D42-4E79-9769-EA2854B730C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2165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D9788C5-DA7D-43F2-A3DF-4B46C16DEEFA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258037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96158-E56E-4AA8-9F6F-13A89F6C8F49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12969-4F37-4780-A508-9E1E53317E8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51201-FEC7-4024-A686-479EFA8EAC74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D33DE-D019-4F64-AF11-6891794BE86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5A5E9-56B3-4222-8A26-09C168F2F233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80D83-31B9-404D-B04B-69E3E56784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486400"/>
          </a:xfrm>
        </p:spPr>
        <p:txBody>
          <a:bodyPr/>
          <a:lstStyle>
            <a:lvl1pPr>
              <a:defRPr sz="2200"/>
            </a:lvl1pPr>
            <a:lvl2pPr>
              <a:defRPr sz="22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B6310-2BFA-4A39-9270-6C5B484017BD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EC6E9-41E9-4611-824D-3A6E65DB69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534DB-C4BA-4C7A-9931-A061E93169BC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EB565-D0BE-439A-82FB-A55A4808F1C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894B9-025E-494C-8B57-6EED7638D638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1F2E3-7F5A-4002-8A9D-245D849FB0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ED340-6AE4-4C88-9BDB-0B0BCD2D9B2C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7C68F-BFA4-40FF-98F0-26AF310D1D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450D2-5058-4B48-BBA9-7A77B09332DC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7BAE42-CD80-4FFA-B0B5-6C8D9CF608A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919AF-AE2F-4572-8189-E2E4693E9185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C9C72-07C8-4E1B-B252-CFACCE83D6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7E4CF0-93A2-4A6F-A181-4A1A83D99A29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6A93E-7BC0-4B92-91B8-C65E3A5C8E5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2314289-BDC9-4E76-A1AD-81FA567CAB2D}" type="datetimeFigureOut">
              <a:rPr lang="zh-CN" altLang="en-US"/>
              <a:pPr>
                <a:defRPr/>
              </a:pPr>
              <a:t>2015/11/19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95A455C-6279-40DB-9A11-8BCF7392EBD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pitchFamily="50" charset="-127"/>
              </a:rPr>
              <a:t>WF on CSI processing relaxation for FD-MIMO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Qualcomm, LGE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en-US" altLang="zh-CN" sz="2800" smtClean="0">
                <a:solidFill>
                  <a:schemeClr val="tx1"/>
                </a:solidFill>
                <a:cs typeface="Times New Roman" pitchFamily="18" charset="0"/>
              </a:rPr>
              <a:t>CATT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GB" altLang="ko-KR" b="1" dirty="0">
                <a:latin typeface="Calibri" pitchFamily="34" charset="0"/>
              </a:rPr>
              <a:t>3GPP TSG RAN WG1 Meeting #</a:t>
            </a:r>
            <a:r>
              <a:rPr lang="en-GB" altLang="ko-KR" b="1" dirty="0" smtClean="0">
                <a:latin typeface="Calibri" pitchFamily="34" charset="0"/>
              </a:rPr>
              <a:t>83</a:t>
            </a:r>
            <a:r>
              <a:rPr lang="en-GB" altLang="ko-KR" b="1" dirty="0">
                <a:latin typeface="Calibri" pitchFamily="34" charset="0"/>
              </a:rPr>
              <a:t>				</a:t>
            </a:r>
            <a:r>
              <a:rPr lang="en-GB" altLang="ko-KR" b="1">
                <a:latin typeface="Calibri" pitchFamily="34" charset="0"/>
              </a:rPr>
              <a:t>                       </a:t>
            </a:r>
            <a:r>
              <a:rPr lang="en-GB" altLang="ko-KR" b="1" smtClean="0">
                <a:latin typeface="Calibri" pitchFamily="34" charset="0"/>
              </a:rPr>
              <a:t>R1-157659</a:t>
            </a:r>
            <a:endParaRPr lang="ko-KR" altLang="ko-KR" dirty="0"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GB" altLang="ko-KR" b="1" dirty="0" smtClean="0">
                <a:latin typeface="Calibri" pitchFamily="34" charset="0"/>
              </a:rPr>
              <a:t>Anaheim, USA, 15</a:t>
            </a:r>
            <a:r>
              <a:rPr lang="en-GB" altLang="ko-KR" b="1" baseline="30000" dirty="0" smtClean="0">
                <a:latin typeface="Calibri" pitchFamily="34" charset="0"/>
              </a:rPr>
              <a:t>th</a:t>
            </a:r>
            <a:r>
              <a:rPr lang="en-GB" altLang="ko-KR" b="1" dirty="0" smtClean="0">
                <a:latin typeface="Calibri" pitchFamily="34" charset="0"/>
              </a:rPr>
              <a:t>-22</a:t>
            </a:r>
            <a:r>
              <a:rPr lang="en-GB" altLang="ko-KR" b="1" baseline="30000" dirty="0" smtClean="0">
                <a:latin typeface="Calibri" pitchFamily="34" charset="0"/>
              </a:rPr>
              <a:t>nd</a:t>
            </a:r>
            <a:r>
              <a:rPr lang="en-GB" altLang="ko-KR" b="1" dirty="0" smtClean="0">
                <a:latin typeface="Calibri" pitchFamily="34" charset="0"/>
              </a:rPr>
              <a:t> 2015</a:t>
            </a:r>
            <a:endParaRPr lang="ko-KR" altLang="ko-KR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6.2.4.1</a:t>
            </a:r>
            <a:endParaRPr lang="ko-KR" altLang="en-US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In Rel-11, </a:t>
            </a:r>
            <a:r>
              <a:rPr lang="en-GB" sz="2800" i="1" dirty="0" err="1"/>
              <a:t>SupportedCSI-Proc</a:t>
            </a:r>
            <a:r>
              <a:rPr lang="en-GB" sz="2800" dirty="0"/>
              <a:t> </a:t>
            </a:r>
            <a:r>
              <a:rPr lang="en-GB" sz="2800" dirty="0" smtClean="0"/>
              <a:t>was introduced </a:t>
            </a:r>
            <a:r>
              <a:rPr lang="en-GB" sz="2800" dirty="0"/>
              <a:t>to limit the UE complexity related to CSI reporting</a:t>
            </a:r>
            <a:endParaRPr lang="en-US" sz="2800" dirty="0" smtClean="0"/>
          </a:p>
          <a:p>
            <a:pPr lvl="1"/>
            <a:r>
              <a:rPr lang="en-US" sz="2400" dirty="0" smtClean="0"/>
              <a:t>Allowed values: {1, 3, 4}</a:t>
            </a:r>
          </a:p>
          <a:p>
            <a:pPr lvl="1"/>
            <a:endParaRPr lang="en-US" sz="2800" dirty="0" smtClean="0"/>
          </a:p>
          <a:p>
            <a:r>
              <a:rPr lang="en-US" sz="2800" dirty="0"/>
              <a:t>Relaxations to the CSI feedback processing timeline were introduced to alleviate </a:t>
            </a:r>
            <a:r>
              <a:rPr lang="en-US" sz="2800" dirty="0" smtClean="0"/>
              <a:t>CSI computational </a:t>
            </a:r>
            <a:r>
              <a:rPr lang="en-US" sz="2800" dirty="0"/>
              <a:t>complexity of </a:t>
            </a:r>
            <a:r>
              <a:rPr lang="en-US" sz="2800" dirty="0" smtClean="0"/>
              <a:t>multiple CSI processes</a:t>
            </a:r>
          </a:p>
          <a:p>
            <a:pPr lvl="1"/>
            <a:endParaRPr lang="en-US" sz="2800" dirty="0" smtClean="0"/>
          </a:p>
          <a:p>
            <a:r>
              <a:rPr lang="en-US" sz="2800" dirty="0" smtClean="0"/>
              <a:t>In Rel-13, a CSI process can be configured with K CSI-RS resources for reporting class B</a:t>
            </a:r>
          </a:p>
          <a:p>
            <a:pPr lvl="1"/>
            <a:r>
              <a:rPr lang="en-US" sz="2400" dirty="0" smtClean="0"/>
              <a:t>K CSI-IM resources are also possible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Consider the following to </a:t>
            </a:r>
            <a:r>
              <a:rPr lang="en-US" sz="2800" dirty="0"/>
              <a:t>alleviate </a:t>
            </a:r>
            <a:r>
              <a:rPr lang="en-US" sz="2800" dirty="0" smtClean="0"/>
              <a:t>CSI </a:t>
            </a:r>
            <a:r>
              <a:rPr lang="en-US" sz="2800" dirty="0"/>
              <a:t>computational complexity </a:t>
            </a:r>
            <a:r>
              <a:rPr lang="en-US" sz="2800" dirty="0" smtClean="0"/>
              <a:t>for FD-MIMO</a:t>
            </a:r>
          </a:p>
          <a:p>
            <a:pPr lvl="1"/>
            <a:r>
              <a:rPr lang="en-US" sz="2400" dirty="0" smtClean="0"/>
              <a:t>CSI </a:t>
            </a:r>
            <a:r>
              <a:rPr lang="en-US" sz="2400" dirty="0"/>
              <a:t>processing </a:t>
            </a:r>
            <a:r>
              <a:rPr lang="en-US" sz="2400" dirty="0" smtClean="0"/>
              <a:t>timeline relaxation, e.g., extending            from 4 to 5, </a:t>
            </a:r>
            <a:r>
              <a:rPr lang="en-US" sz="2400" dirty="0"/>
              <a:t>retained for FD-MIMO </a:t>
            </a:r>
            <a:r>
              <a:rPr lang="en-US" sz="2400" dirty="0" smtClean="0"/>
              <a:t>for class A and class B with K&gt;1</a:t>
            </a:r>
          </a:p>
          <a:p>
            <a:endParaRPr lang="en-US" sz="2400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1938063"/>
              </p:ext>
            </p:extLst>
          </p:nvPr>
        </p:nvGraphicFramePr>
        <p:xfrm>
          <a:off x="7162800" y="2197099"/>
          <a:ext cx="6096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Equation" r:id="rId3" imgW="457200" imgH="241300" progId="Equation.3">
                  <p:embed/>
                </p:oleObj>
              </mc:Choice>
              <mc:Fallback>
                <p:oleObj name="Equation" r:id="rId3" imgW="457200" imgH="241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2800" y="2197099"/>
                        <a:ext cx="609600" cy="3302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38209</TotalTime>
  <Words>126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굴림</vt:lpstr>
      <vt:lpstr>맑은 고딕</vt:lpstr>
      <vt:lpstr>宋体</vt:lpstr>
      <vt:lpstr>Arial</vt:lpstr>
      <vt:lpstr>Calibri</vt:lpstr>
      <vt:lpstr>Times New Roman</vt:lpstr>
      <vt:lpstr>Office Theme</vt:lpstr>
      <vt:lpstr>Equation</vt:lpstr>
      <vt:lpstr>WF on CSI processing relaxation for FD-MIMO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Wei, Chao</cp:lastModifiedBy>
  <cp:revision>1121</cp:revision>
  <dcterms:created xsi:type="dcterms:W3CDTF">2010-05-12T23:28:36Z</dcterms:created>
  <dcterms:modified xsi:type="dcterms:W3CDTF">2015-11-19T05:44:26Z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