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Proposals 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synchronization signal resource mapping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</a:t>
            </a:r>
            <a:r>
              <a:rPr lang="en-US" dirty="0" smtClean="0">
                <a:solidFill>
                  <a:schemeClr val="tx1"/>
                </a:solidFill>
              </a:rPr>
              <a:t>u-</a:t>
            </a:r>
            <a:r>
              <a:rPr lang="en-US" dirty="0" err="1" smtClean="0">
                <a:solidFill>
                  <a:schemeClr val="tx1"/>
                </a:solidFill>
              </a:rPr>
              <a:t>blox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R1-157656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November 15-22, 2015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6.2.6.2.1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628800"/>
            <a:ext cx="8363272" cy="424847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altLang="zh-CN" i="1" dirty="0" smtClean="0"/>
              <a:t>The following resource mapping rules are complied with:</a:t>
            </a:r>
          </a:p>
          <a:p>
            <a:pPr lvl="1"/>
            <a:r>
              <a:rPr lang="en-US" altLang="zh-CN" i="1" dirty="0" smtClean="0"/>
              <a:t>The first 3 LTE OFDM symbols are not used by NB-PSS/NB-SSS</a:t>
            </a:r>
          </a:p>
          <a:p>
            <a:pPr lvl="1"/>
            <a:r>
              <a:rPr lang="en-US" altLang="zh-CN" i="1" dirty="0" smtClean="0"/>
              <a:t>NB-PSS/NB-SSS are punctured by LTE CRS</a:t>
            </a:r>
          </a:p>
          <a:p>
            <a:pPr lvl="1"/>
            <a:r>
              <a:rPr lang="en-US" altLang="zh-CN" i="1" dirty="0" smtClean="0"/>
              <a:t>NB-</a:t>
            </a:r>
            <a:r>
              <a:rPr lang="en-US" altLang="zh-CN" i="1" dirty="0" err="1" smtClean="0"/>
              <a:t>IoT</a:t>
            </a:r>
            <a:r>
              <a:rPr lang="en-US" altLang="zh-CN" i="1" dirty="0" smtClean="0"/>
              <a:t> PSS/SSS are punctured by LTE CSI-RS and PRS if collision occurs</a:t>
            </a:r>
          </a:p>
          <a:p>
            <a:pPr lvl="1"/>
            <a:r>
              <a:rPr lang="en-US" altLang="zh-CN" i="1" dirty="0" smtClean="0"/>
              <a:t>NB-</a:t>
            </a:r>
            <a:r>
              <a:rPr lang="en-US" altLang="zh-CN" i="1" dirty="0" err="1" smtClean="0"/>
              <a:t>IoT</a:t>
            </a:r>
            <a:r>
              <a:rPr lang="en-US" altLang="zh-CN" i="1" dirty="0" smtClean="0"/>
              <a:t> PSS/SSS occupy all available OFDM </a:t>
            </a:r>
            <a:r>
              <a:rPr lang="en-US" altLang="zh-CN" i="1" dirty="0" err="1" smtClean="0"/>
              <a:t>sysmbols</a:t>
            </a:r>
            <a:r>
              <a:rPr lang="en-US" altLang="zh-CN" i="1" dirty="0" smtClean="0"/>
              <a:t> in each synchronization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</a:t>
            </a:r>
          </a:p>
          <a:p>
            <a:pPr lvl="2"/>
            <a:r>
              <a:rPr lang="en-US" altLang="zh-CN" i="1" dirty="0" smtClean="0"/>
              <a:t>Normal CP: NB-PSS/SSS span 11 OFDM symbols in each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transmitting synchronization signal</a:t>
            </a:r>
          </a:p>
          <a:p>
            <a:pPr lvl="2"/>
            <a:r>
              <a:rPr lang="en-US" altLang="zh-CN" i="1" dirty="0" smtClean="0"/>
              <a:t>Extended CP if supported: NB-PSS/SSS span 9 OFDM symbols in each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transmitting synchronization signal</a:t>
            </a:r>
            <a:endParaRPr lang="zh-CN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3169</TotalTime>
  <Words>110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Proposals for NB-IoT synchronization signal resource mapping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Webb2</cp:lastModifiedBy>
  <cp:revision>218</cp:revision>
  <dcterms:created xsi:type="dcterms:W3CDTF">2015-04-22T00:12:23Z</dcterms:created>
  <dcterms:modified xsi:type="dcterms:W3CDTF">2015-11-18T02:18:54Z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(4)1q9tn9kYBuWPKQu8zV/HtjpqeKbBTeu/L3Z2DdzgVN8+oPQqgsnVh7fBdi3HZ7W0NsfvM0OE
JzDZDqRPhe0zfmHN4JXhdk+uxcYhX6EeTYAFYRhD8Bwjp0xnHLNmnS1p/zk47JcaAqLWCkho
qStUNPFrVydkuQWhcZ6RuDI2W97r0z3iUwJuO/05BK4RXtK8CAvdtXh3mRQ/DG6DuZFSDVly
gEzoXTZqrnXGNuEx19</vt:lpwstr>
  </property>
  <property fmtid="{D5CDD505-2E9C-101B-9397-08002B2CF9AE}" pid="4" name="_new_ms_pID_725431">
    <vt:lpwstr>+G83Zjkr9fPfwFUWdnVLeN9GydF/IrdlBrv2bJid5InDft+NGgr+a7
RvaHHpKxl2tEL2oBkf0LtUVWvGZFhHTshylY9f38Hs+8ZNSgPvIvIKkxAZ0THGqiHkMulUNk
DiihQ0i4nPuc4K5zrMwlj2fRnlzxBpQUALHKbzdPpaGUitgB0EgqxWHEpOs475M7baofHqhw
U5zNprV9ditR4aQ4aXQseQ/eSRHjd5rGnD9J</vt:lpwstr>
  </property>
  <property fmtid="{D5CDD505-2E9C-101B-9397-08002B2CF9AE}" pid="5" name="_new_ms_pID_725432">
    <vt:lpwstr>qLZGQZzXVFGRpFAGA8Wvfnode3ai6cC66iD9
XVe271acOMiHLYLt4SeSZ1Osq9e0rcccbEbHj5ax7luxjsjrZJHnIg4ve6O09DgBXuerv+6j
yKKsjbryU1k+5/cliq1+crrtkSEaa44O9lTFZL4KoFHTqOG0v8747HDFXXGtOVo5IXDiZP0d
BX36Xds0xit8JZiS6h6h6qm7fHYH8stVvxQ1C5E7/XrFGK1gRomKXY</vt:lpwstr>
  </property>
  <property fmtid="{D5CDD505-2E9C-101B-9397-08002B2CF9AE}" pid="6" name="_new_ms_pID_725433">
    <vt:lpwstr>II0VMhtAwkNkUGQTzC
rVbTkzPwgFWvVrwkOn4A1Zrsu9U=</vt:lpwstr>
  </property>
  <property fmtid="{D5CDD505-2E9C-101B-9397-08002B2CF9AE}" pid="7" name="sflag">
    <vt:lpwstr>1447811365</vt:lpwstr>
  </property>
</Properties>
</file>