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8B2B7-247D-492D-A2DF-E4E6951D6079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853D01-7293-405F-88F3-C0B30E4B527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53D01-7293-405F-88F3-C0B30E4B5279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53D01-7293-405F-88F3-C0B30E4B5279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853D01-7293-405F-88F3-C0B30E4B5279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39FEAA-7D14-43E4-BAC1-E4E79C761751}" type="datetimeFigureOut">
              <a:rPr lang="zh-CN" altLang="en-US" smtClean="0"/>
              <a:t>2015/11/18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8A9675-D8E3-41C0-901C-810991FFD23C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FD-MIMO UE Features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CMCC, CHTTL, NTT </a:t>
            </a:r>
            <a:r>
              <a:rPr lang="en-US" altLang="zh-CN" dirty="0" err="1" smtClean="0"/>
              <a:t>DoCoMo</a:t>
            </a:r>
            <a:r>
              <a:rPr lang="en-US" altLang="zh-CN" dirty="0" smtClean="0"/>
              <a:t>, ZTE, CATT, Ericsson, </a:t>
            </a:r>
            <a:r>
              <a:rPr lang="en-US" altLang="zh-CN" dirty="0" err="1" smtClean="0"/>
              <a:t>Huawei</a:t>
            </a:r>
            <a:r>
              <a:rPr lang="en-US" altLang="zh-CN" dirty="0" smtClean="0"/>
              <a:t>, </a:t>
            </a:r>
            <a:r>
              <a:rPr lang="en-US" altLang="zh-CN" dirty="0" err="1" smtClean="0"/>
              <a:t>Hisilicon</a:t>
            </a:r>
            <a:r>
              <a:rPr lang="en-US" altLang="zh-CN" dirty="0" smtClean="0"/>
              <a:t>, Intel , KDDI</a:t>
            </a:r>
            <a:endParaRPr lang="zh-CN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45578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ja-JP" sz="2400" dirty="0"/>
              <a:t>3GPP TSG RAN WG1 #83</a:t>
            </a:r>
          </a:p>
          <a:p>
            <a:pPr eaLnBrk="1" hangingPunct="1"/>
            <a:r>
              <a:rPr kumimoji="1" lang="en-US" altLang="ja-JP" sz="2400" dirty="0"/>
              <a:t>Anaheim, USA, 15</a:t>
            </a:r>
            <a:r>
              <a:rPr kumimoji="1" lang="en-US" altLang="ja-JP" sz="2400" baseline="30000" dirty="0"/>
              <a:t>th</a:t>
            </a:r>
            <a:r>
              <a:rPr kumimoji="1" lang="en-US" altLang="ja-JP" sz="2400" dirty="0"/>
              <a:t> – 22</a:t>
            </a:r>
            <a:r>
              <a:rPr kumimoji="1" lang="en-US" altLang="ja-JP" sz="2400" baseline="30000" dirty="0"/>
              <a:t>th</a:t>
            </a:r>
            <a:r>
              <a:rPr kumimoji="1" lang="en-US" altLang="ja-JP" sz="2400" dirty="0"/>
              <a:t> November </a:t>
            </a:r>
            <a:r>
              <a:rPr kumimoji="1" lang="en-US" altLang="ja-JP" sz="2400" dirty="0" smtClean="0"/>
              <a:t>2015</a:t>
            </a:r>
          </a:p>
          <a:p>
            <a:pPr eaLnBrk="1" hangingPunct="1"/>
            <a:r>
              <a:rPr kumimoji="1" lang="en-US" altLang="ja-JP" sz="2400" dirty="0" smtClean="0"/>
              <a:t>Agenda Item 6.2.4.1</a:t>
            </a:r>
            <a:endParaRPr kumimoji="1" lang="en-US" altLang="ja-JP" sz="24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kumimoji="1" lang="en-US" altLang="ja-JP" sz="2400" dirty="0" smtClean="0"/>
              <a:t>R1-157648</a:t>
            </a:r>
            <a:endParaRPr kumimoji="1" lang="ja-JP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09120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From RRC signaling perspective,</a:t>
            </a:r>
          </a:p>
          <a:p>
            <a:pPr lvl="1"/>
            <a:r>
              <a:rPr lang="en-US" altLang="zh-CN" dirty="0" smtClean="0"/>
              <a:t>All FD-MIMO features are supported for TM9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SRS enhancements are supported for all TMs</a:t>
            </a:r>
          </a:p>
          <a:p>
            <a:pPr lvl="1"/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  <a:p>
            <a:pPr lvl="1"/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For information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525963"/>
          </a:xfrm>
        </p:spPr>
        <p:txBody>
          <a:bodyPr/>
          <a:lstStyle/>
          <a:p>
            <a:r>
              <a:rPr lang="en-US" altLang="ko-KR" sz="2400" dirty="0" smtClean="0"/>
              <a:t>Guideline for “prerequisite” column of UE capability</a:t>
            </a:r>
          </a:p>
          <a:p>
            <a:pPr lvl="1"/>
            <a:r>
              <a:rPr lang="en-US" altLang="ko-KR" sz="2000" dirty="0" smtClean="0"/>
              <a:t>ALL 3D-MIMO features are supported in TM10</a:t>
            </a:r>
            <a:endParaRPr lang="en-US" altLang="ko-KR" sz="2000" dirty="0" smtClean="0"/>
          </a:p>
          <a:p>
            <a:pPr lvl="1"/>
            <a:r>
              <a:rPr lang="en-US" altLang="ko-KR" sz="2000" dirty="0" smtClean="0"/>
              <a:t>Following 3D-MIMO features supported in TM9</a:t>
            </a:r>
          </a:p>
          <a:p>
            <a:pPr lvl="2"/>
            <a:r>
              <a:rPr lang="en-US" altLang="ko-KR" sz="1600" dirty="0" smtClean="0"/>
              <a:t>Enhancement for class A reporting is supported in TM9</a:t>
            </a:r>
          </a:p>
          <a:p>
            <a:pPr lvl="2"/>
            <a:r>
              <a:rPr lang="en-US" altLang="ko-KR" sz="1600" dirty="0" smtClean="0"/>
              <a:t>Enhancement for class B reporting with k=1 is supported in TM9</a:t>
            </a:r>
          </a:p>
          <a:p>
            <a:pPr lvl="2"/>
            <a:r>
              <a:rPr lang="en-US" altLang="ko-KR" sz="1600" dirty="0" smtClean="0"/>
              <a:t>Enhancement for class B reporting with k&gt;1 is supported in TM9</a:t>
            </a:r>
          </a:p>
          <a:p>
            <a:pPr lvl="2"/>
            <a:r>
              <a:rPr lang="en-US" altLang="ko-KR" sz="1600" dirty="0" smtClean="0"/>
              <a:t>DMRS enhancement is supported in TM9</a:t>
            </a:r>
          </a:p>
          <a:p>
            <a:pPr lvl="2"/>
            <a:r>
              <a:rPr lang="en-US" altLang="ko-KR" sz="1600" dirty="0" smtClean="0"/>
              <a:t>Channel MR is supported in TM9</a:t>
            </a:r>
          </a:p>
          <a:p>
            <a:pPr lvl="1"/>
            <a:r>
              <a:rPr lang="en-US" altLang="ko-KR" sz="2000" dirty="0"/>
              <a:t>SRS </a:t>
            </a:r>
            <a:r>
              <a:rPr lang="en-US" altLang="ko-KR" sz="2000" dirty="0" smtClean="0"/>
              <a:t>enhancements are </a:t>
            </a:r>
            <a:r>
              <a:rPr lang="en-US" altLang="ko-KR" sz="2000" dirty="0"/>
              <a:t>supported in all </a:t>
            </a:r>
            <a:r>
              <a:rPr lang="en-US" altLang="ko-KR" sz="2000" dirty="0" smtClean="0"/>
              <a:t>TMs</a:t>
            </a:r>
          </a:p>
          <a:p>
            <a:pPr lvl="1"/>
            <a:r>
              <a:rPr lang="en-US" altLang="zh-CN" sz="2000" dirty="0" smtClean="0"/>
              <a:t>Further discuss if interference MR is applicable for TM9 in UE capability discussion</a:t>
            </a:r>
            <a:endParaRPr lang="en-US" altLang="ko-KR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11560" y="5661248"/>
          <a:ext cx="8136904" cy="619935"/>
        </p:xfrm>
        <a:graphic>
          <a:graphicData uri="http://schemas.openxmlformats.org/drawingml/2006/table">
            <a:tbl>
              <a:tblPr/>
              <a:tblGrid>
                <a:gridCol w="615396"/>
                <a:gridCol w="2305544"/>
                <a:gridCol w="3199125"/>
                <a:gridCol w="2016839"/>
              </a:tblGrid>
              <a:tr h="23044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"/>
                          <a:ea typeface="宋体"/>
                          <a:cs typeface="Times New Roman"/>
                        </a:rPr>
                        <a:t>#</a:t>
                      </a:r>
                      <a:endParaRPr lang="zh-CN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"/>
                          <a:ea typeface="宋体"/>
                          <a:cs typeface="Times New Roman"/>
                        </a:rPr>
                        <a:t>Feature group</a:t>
                      </a:r>
                      <a:endParaRPr lang="zh-CN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Times"/>
                          <a:ea typeface="宋体"/>
                          <a:cs typeface="Times New Roman"/>
                        </a:rPr>
                        <a:t>Components</a:t>
                      </a:r>
                      <a:endParaRPr lang="zh-CN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rgbClr val="FF0000"/>
                          </a:solidFill>
                          <a:latin typeface="Times"/>
                          <a:ea typeface="宋体"/>
                          <a:cs typeface="Times New Roman"/>
                        </a:rPr>
                        <a:t>Prerequisite</a:t>
                      </a:r>
                      <a:endParaRPr lang="zh-CN" sz="1800" b="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456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latin typeface="Times"/>
                          <a:ea typeface="宋体"/>
                          <a:cs typeface="Times New Roman"/>
                        </a:rPr>
                        <a:t>A-1</a:t>
                      </a:r>
                      <a:endParaRPr lang="zh-CN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dirty="0">
                          <a:latin typeface="Times"/>
                          <a:ea typeface="宋体"/>
                          <a:cs typeface="Times New Roman"/>
                        </a:rPr>
                        <a:t>DMRS enhancements</a:t>
                      </a:r>
                      <a:endParaRPr lang="zh-CN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spcAft>
                          <a:spcPts val="0"/>
                        </a:spcAft>
                        <a:buFont typeface="+mj-lt"/>
                        <a:buAutoNum type="arabicParenR"/>
                      </a:pPr>
                      <a:r>
                        <a:rPr lang="fr-FR" sz="1800" dirty="0">
                          <a:latin typeface="Times"/>
                          <a:ea typeface="宋体"/>
                          <a:cs typeface="Times New Roman"/>
                        </a:rPr>
                        <a:t>OCC=4 and new DCI table</a:t>
                      </a:r>
                      <a:endParaRPr lang="zh-CN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rgbClr val="FF0000"/>
                          </a:solidFill>
                          <a:latin typeface="Times"/>
                          <a:ea typeface="宋体"/>
                          <a:cs typeface="Times New Roman"/>
                        </a:rPr>
                        <a:t>TM </a:t>
                      </a:r>
                      <a:r>
                        <a:rPr lang="fr-FR" sz="1800" b="0" baseline="0" dirty="0" smtClean="0">
                          <a:solidFill>
                            <a:srgbClr val="FF0000"/>
                          </a:solidFill>
                          <a:latin typeface="Times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fr-FR" sz="1800" b="0" dirty="0" smtClean="0">
                          <a:solidFill>
                            <a:srgbClr val="FF0000"/>
                          </a:solidFill>
                          <a:latin typeface="Times"/>
                          <a:ea typeface="宋体"/>
                          <a:cs typeface="Times New Roman"/>
                        </a:rPr>
                        <a:t>9,10</a:t>
                      </a:r>
                      <a:endParaRPr lang="zh-CN" sz="1800" b="0" dirty="0">
                        <a:solidFill>
                          <a:srgbClr val="FF000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3203848" y="5301208"/>
            <a:ext cx="29597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Example UE capability design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518</TotalTime>
  <Words>173</Words>
  <Application>Microsoft Office PowerPoint</Application>
  <PresentationFormat>全屏显示(4:3)</PresentationFormat>
  <Paragraphs>35</Paragraphs>
  <Slides>3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FD-MIMO UE Features</vt:lpstr>
      <vt:lpstr>Proposal</vt:lpstr>
      <vt:lpstr>For information</vt:lpstr>
    </vt:vector>
  </TitlesOfParts>
  <Company>Toshiba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FD-MIMO UE Features</dc:title>
  <dc:creator>TONG, Hui</dc:creator>
  <cp:lastModifiedBy>TONG, Hui</cp:lastModifiedBy>
  <cp:revision>9</cp:revision>
  <dcterms:created xsi:type="dcterms:W3CDTF">2015-11-17T17:41:24Z</dcterms:created>
  <dcterms:modified xsi:type="dcterms:W3CDTF">2015-11-18T02:20:02Z</dcterms:modified>
</cp:coreProperties>
</file>