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76" r:id="rId4"/>
    <p:sldId id="277" r:id="rId5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470" y="-6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926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050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918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069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231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95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47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662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939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480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635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A823A4-8916-4E46-A594-6CB773AD50A4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422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ED Threshold </a:t>
            </a:r>
            <a:r>
              <a:rPr lang="en-US" dirty="0" smtClean="0"/>
              <a:t>Adaptation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83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		        R1-1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57641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Anaheim, USA</a:t>
            </a:r>
            <a:endParaRPr lang="en-US" altLang="ko-KR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nd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 November,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2015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6.2.3.1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474603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Alt.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For deployment environments that are known not to have any co-existing IEEE 802.11a/n/ac networks on the same carrier </a:t>
            </a:r>
            <a:r>
              <a:rPr lang="en-US" dirty="0" smtClean="0"/>
              <a:t>OR for </a:t>
            </a:r>
            <a:r>
              <a:rPr lang="en-US" dirty="0" err="1"/>
              <a:t>eNBs</a:t>
            </a:r>
            <a:r>
              <a:rPr lang="en-US" dirty="0"/>
              <a:t> that are able to detect the start and duration of IEEE 802.11a/n/ac transmissions at a received energy level of -82 </a:t>
            </a:r>
            <a:r>
              <a:rPr lang="en-US" dirty="0" err="1"/>
              <a:t>dBm</a:t>
            </a:r>
            <a:r>
              <a:rPr lang="en-US" dirty="0"/>
              <a:t> (over a 20 MHz channel) and that can avoid transmitting during such ongoing IEEE 802.11a/n/ac transmissions OR </a:t>
            </a:r>
            <a:r>
              <a:rPr lang="en-US" dirty="0" smtClean="0"/>
              <a:t>for </a:t>
            </a:r>
            <a:r>
              <a:rPr lang="en-US" dirty="0" err="1"/>
              <a:t>eNBs</a:t>
            </a:r>
            <a:r>
              <a:rPr lang="en-US" dirty="0"/>
              <a:t> that do not contend for the channel more than 50% of the time, </a:t>
            </a:r>
            <a:endParaRPr lang="en-US" dirty="0" smtClean="0"/>
          </a:p>
          <a:p>
            <a:pPr lvl="1"/>
            <a:r>
              <a:rPr lang="en-US" dirty="0" smtClean="0"/>
              <a:t>the </a:t>
            </a:r>
            <a:r>
              <a:rPr lang="en-US" dirty="0"/>
              <a:t>maximum energy detection threshold is set to </a:t>
            </a:r>
            <a:r>
              <a:rPr lang="en-US" dirty="0" err="1"/>
              <a:t>T</a:t>
            </a:r>
            <a:r>
              <a:rPr lang="en-US" baseline="-25000" dirty="0" err="1"/>
              <a:t>max</a:t>
            </a:r>
            <a:r>
              <a:rPr lang="en-US" dirty="0"/>
              <a:t>. </a:t>
            </a:r>
          </a:p>
          <a:p>
            <a:r>
              <a:rPr lang="en-US" dirty="0"/>
              <a:t>For other conditions, </a:t>
            </a:r>
            <a:r>
              <a:rPr lang="en-GB" dirty="0" smtClean="0"/>
              <a:t>the </a:t>
            </a:r>
            <a:r>
              <a:rPr lang="en-GB" dirty="0" err="1"/>
              <a:t>eNB</a:t>
            </a:r>
            <a:r>
              <a:rPr lang="en-GB" dirty="0"/>
              <a:t> shall set its energy detection threshold T for an LBT procedure leading to the transmission of a transmission burst as</a:t>
            </a:r>
            <a:endParaRPr lang="en-US" dirty="0"/>
          </a:p>
          <a:p>
            <a:pPr lvl="1"/>
            <a:r>
              <a:rPr lang="en-GB" dirty="0"/>
              <a:t>T = min(</a:t>
            </a:r>
            <a:r>
              <a:rPr lang="en-GB" dirty="0" err="1"/>
              <a:t>T</a:t>
            </a:r>
            <a:r>
              <a:rPr lang="en-GB" baseline="-25000" dirty="0" err="1"/>
              <a:t>max</a:t>
            </a:r>
            <a:r>
              <a:rPr lang="en-GB" dirty="0"/>
              <a:t>, </a:t>
            </a:r>
            <a:r>
              <a:rPr lang="en-GB" dirty="0" err="1"/>
              <a:t>T</a:t>
            </a:r>
            <a:r>
              <a:rPr lang="en-GB" baseline="-25000" dirty="0" err="1"/>
              <a:t>max</a:t>
            </a:r>
            <a:r>
              <a:rPr lang="en-GB" dirty="0"/>
              <a:t> – 10 + (P</a:t>
            </a:r>
            <a:r>
              <a:rPr lang="en-GB" baseline="-25000" dirty="0"/>
              <a:t>H </a:t>
            </a:r>
            <a:r>
              <a:rPr lang="en-GB" dirty="0"/>
              <a:t>– P</a:t>
            </a:r>
            <a:r>
              <a:rPr lang="en-GB" baseline="-25000" dirty="0"/>
              <a:t>TX</a:t>
            </a:r>
            <a:r>
              <a:rPr lang="en-GB" dirty="0"/>
              <a:t>) </a:t>
            </a:r>
            <a:r>
              <a:rPr lang="en-GB" dirty="0" smtClean="0"/>
              <a:t>),</a:t>
            </a:r>
            <a:endParaRPr lang="en-US" dirty="0"/>
          </a:p>
          <a:p>
            <a:pPr lvl="1"/>
            <a:r>
              <a:rPr lang="en-US" dirty="0"/>
              <a:t>where </a:t>
            </a:r>
          </a:p>
          <a:p>
            <a:pPr lvl="1"/>
            <a:r>
              <a:rPr lang="en-US" dirty="0" err="1"/>
              <a:t>T</a:t>
            </a:r>
            <a:r>
              <a:rPr lang="en-US" baseline="-25000" dirty="0" err="1"/>
              <a:t>max</a:t>
            </a:r>
            <a:r>
              <a:rPr lang="en-US" dirty="0"/>
              <a:t> = -75 </a:t>
            </a:r>
            <a:r>
              <a:rPr lang="en-US" dirty="0" err="1"/>
              <a:t>dBm</a:t>
            </a:r>
            <a:r>
              <a:rPr lang="en-US" dirty="0"/>
              <a:t>/MHz+ 10*log10(BW), 			</a:t>
            </a:r>
            <a:r>
              <a:rPr lang="en-US" dirty="0" smtClean="0"/>
              <a:t>if </a:t>
            </a:r>
            <a:r>
              <a:rPr lang="en-US" dirty="0"/>
              <a:t>PH ≥ 23 </a:t>
            </a:r>
            <a:r>
              <a:rPr lang="en-US" dirty="0" err="1"/>
              <a:t>dBm</a:t>
            </a:r>
            <a:r>
              <a:rPr lang="en-US" dirty="0"/>
              <a:t>,</a:t>
            </a:r>
          </a:p>
          <a:p>
            <a:pPr lvl="1"/>
            <a:r>
              <a:rPr lang="en-US" dirty="0" err="1"/>
              <a:t>T</a:t>
            </a:r>
            <a:r>
              <a:rPr lang="en-US" baseline="-25000" dirty="0" err="1"/>
              <a:t>max</a:t>
            </a:r>
            <a:r>
              <a:rPr lang="en-US" dirty="0"/>
              <a:t> = -75 + (23 - PH) </a:t>
            </a:r>
            <a:r>
              <a:rPr lang="en-US" dirty="0" err="1"/>
              <a:t>dBm</a:t>
            </a:r>
            <a:r>
              <a:rPr lang="en-US" dirty="0"/>
              <a:t>/MHz+ 10*log10(BW) (MHz), 	if PH &lt; 23 </a:t>
            </a:r>
            <a:r>
              <a:rPr lang="en-US" dirty="0" err="1"/>
              <a:t>dBm</a:t>
            </a:r>
            <a:r>
              <a:rPr lang="en-US" dirty="0"/>
              <a:t>,</a:t>
            </a:r>
          </a:p>
          <a:p>
            <a:pPr lvl="1"/>
            <a:r>
              <a:rPr lang="en-GB" dirty="0"/>
              <a:t>P</a:t>
            </a:r>
            <a:r>
              <a:rPr lang="en-GB" baseline="-25000" dirty="0"/>
              <a:t>H</a:t>
            </a:r>
            <a:r>
              <a:rPr lang="en-GB" dirty="0"/>
              <a:t> is the maximum allowed EIRP in the band, </a:t>
            </a:r>
            <a:endParaRPr lang="en-US" dirty="0"/>
          </a:p>
          <a:p>
            <a:pPr lvl="1"/>
            <a:r>
              <a:rPr lang="en-US" dirty="0"/>
              <a:t>BW</a:t>
            </a:r>
            <a:r>
              <a:rPr lang="en-GB" dirty="0"/>
              <a:t> is the channel bandwidth in MHz</a:t>
            </a:r>
            <a:r>
              <a:rPr lang="en-US" dirty="0"/>
              <a:t>, </a:t>
            </a:r>
          </a:p>
          <a:p>
            <a:pPr lvl="1"/>
            <a:r>
              <a:rPr lang="en-GB" dirty="0"/>
              <a:t>P</a:t>
            </a:r>
            <a:r>
              <a:rPr lang="en-GB" baseline="-25000" dirty="0"/>
              <a:t>TX</a:t>
            </a:r>
            <a:r>
              <a:rPr lang="en-US" dirty="0"/>
              <a:t> is the maximum transmit power within the transmission burst</a:t>
            </a:r>
          </a:p>
          <a:p>
            <a:pPr marL="457200" lvl="1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6883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– Alt.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For deployment environments that are known not to have any co-existing IEEE 802.11a/n/ac networks on the same carrier </a:t>
            </a:r>
            <a:r>
              <a:rPr lang="en-US" dirty="0" smtClean="0"/>
              <a:t>OR for </a:t>
            </a:r>
            <a:r>
              <a:rPr lang="en-US" dirty="0" err="1"/>
              <a:t>eNBs</a:t>
            </a:r>
            <a:r>
              <a:rPr lang="en-US" dirty="0"/>
              <a:t> that are able to detect the start and duration of IEEE 802.11a/n/ac transmissions at a received energy level of -82 </a:t>
            </a:r>
            <a:r>
              <a:rPr lang="en-US" dirty="0" err="1"/>
              <a:t>dBm</a:t>
            </a:r>
            <a:r>
              <a:rPr lang="en-US" dirty="0"/>
              <a:t> (over a 20 MHz channel) and that can avoid transmitting during such ongoing IEEE 802.11a/n/ac transmissions </a:t>
            </a:r>
            <a:r>
              <a:rPr lang="en-US" dirty="0" smtClean="0"/>
              <a:t>OR </a:t>
            </a:r>
            <a:r>
              <a:rPr lang="en-US" dirty="0"/>
              <a:t>for </a:t>
            </a:r>
            <a:r>
              <a:rPr lang="en-US" dirty="0" err="1"/>
              <a:t>eNBs</a:t>
            </a:r>
            <a:r>
              <a:rPr lang="en-US" dirty="0"/>
              <a:t> that have unsuccessfully attempted to access the channel for the past Z </a:t>
            </a:r>
            <a:r>
              <a:rPr lang="en-US" dirty="0" err="1" smtClean="0"/>
              <a:t>ms</a:t>
            </a:r>
            <a:r>
              <a:rPr lang="en-US" dirty="0" smtClean="0"/>
              <a:t>, 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maximum energy detection threshold is set to </a:t>
            </a:r>
            <a:r>
              <a:rPr lang="en-US" dirty="0" err="1"/>
              <a:t>T</a:t>
            </a:r>
            <a:r>
              <a:rPr lang="en-US" baseline="-25000" dirty="0" err="1"/>
              <a:t>max</a:t>
            </a:r>
            <a:r>
              <a:rPr lang="en-US" dirty="0"/>
              <a:t>. </a:t>
            </a:r>
          </a:p>
          <a:p>
            <a:r>
              <a:rPr lang="en-US" dirty="0"/>
              <a:t>For other conditions, </a:t>
            </a:r>
            <a:r>
              <a:rPr lang="en-US" dirty="0" smtClean="0"/>
              <a:t>if </a:t>
            </a:r>
            <a:r>
              <a:rPr lang="en-US" dirty="0"/>
              <a:t>more than Z </a:t>
            </a:r>
            <a:r>
              <a:rPr lang="en-US" dirty="0" err="1"/>
              <a:t>ms</a:t>
            </a:r>
            <a:r>
              <a:rPr lang="en-US" dirty="0"/>
              <a:t> have elapsed since the end of the last period of Z </a:t>
            </a:r>
            <a:r>
              <a:rPr lang="en-US" dirty="0" err="1"/>
              <a:t>ms</a:t>
            </a:r>
            <a:r>
              <a:rPr lang="en-US" dirty="0"/>
              <a:t> where the </a:t>
            </a:r>
            <a:r>
              <a:rPr lang="en-US" dirty="0" err="1"/>
              <a:t>eNB</a:t>
            </a:r>
            <a:r>
              <a:rPr lang="en-US" dirty="0"/>
              <a:t> was unsuccessful in accessing the channel, </a:t>
            </a:r>
            <a:r>
              <a:rPr lang="en-GB" dirty="0" smtClean="0"/>
              <a:t>the </a:t>
            </a:r>
            <a:r>
              <a:rPr lang="en-GB" dirty="0" err="1"/>
              <a:t>eNB</a:t>
            </a:r>
            <a:r>
              <a:rPr lang="en-GB" dirty="0"/>
              <a:t> shall set its energy detection threshold T for an LBT procedure leading to the transmission of a transmission burst as</a:t>
            </a:r>
            <a:endParaRPr lang="en-US" dirty="0"/>
          </a:p>
          <a:p>
            <a:pPr lvl="1"/>
            <a:r>
              <a:rPr lang="en-GB" dirty="0"/>
              <a:t>T = min(</a:t>
            </a:r>
            <a:r>
              <a:rPr lang="en-GB" dirty="0" err="1"/>
              <a:t>T</a:t>
            </a:r>
            <a:r>
              <a:rPr lang="en-GB" baseline="-25000" dirty="0" err="1"/>
              <a:t>max</a:t>
            </a:r>
            <a:r>
              <a:rPr lang="en-GB" dirty="0"/>
              <a:t>, </a:t>
            </a:r>
            <a:r>
              <a:rPr lang="en-GB" dirty="0" err="1"/>
              <a:t>T</a:t>
            </a:r>
            <a:r>
              <a:rPr lang="en-GB" baseline="-25000" dirty="0" err="1"/>
              <a:t>max</a:t>
            </a:r>
            <a:r>
              <a:rPr lang="en-GB" dirty="0"/>
              <a:t> – 10 + (P</a:t>
            </a:r>
            <a:r>
              <a:rPr lang="en-GB" baseline="-25000" dirty="0"/>
              <a:t>H </a:t>
            </a:r>
            <a:r>
              <a:rPr lang="en-GB" dirty="0"/>
              <a:t>– P</a:t>
            </a:r>
            <a:r>
              <a:rPr lang="en-GB" baseline="-25000" dirty="0"/>
              <a:t>TX</a:t>
            </a:r>
            <a:r>
              <a:rPr lang="en-GB" dirty="0"/>
              <a:t>) </a:t>
            </a:r>
            <a:r>
              <a:rPr lang="en-GB" dirty="0" smtClean="0"/>
              <a:t>),</a:t>
            </a:r>
            <a:endParaRPr lang="en-US" dirty="0"/>
          </a:p>
          <a:p>
            <a:pPr lvl="1"/>
            <a:r>
              <a:rPr lang="en-US" dirty="0"/>
              <a:t>where </a:t>
            </a:r>
          </a:p>
          <a:p>
            <a:pPr lvl="1"/>
            <a:r>
              <a:rPr lang="en-US" dirty="0" err="1"/>
              <a:t>T</a:t>
            </a:r>
            <a:r>
              <a:rPr lang="en-US" baseline="-25000" dirty="0" err="1"/>
              <a:t>max</a:t>
            </a:r>
            <a:r>
              <a:rPr lang="en-US" dirty="0"/>
              <a:t> = -75 </a:t>
            </a:r>
            <a:r>
              <a:rPr lang="en-US" dirty="0" err="1"/>
              <a:t>dBm</a:t>
            </a:r>
            <a:r>
              <a:rPr lang="en-US" dirty="0"/>
              <a:t>/MHz+ 10*log10(BW), 			</a:t>
            </a:r>
            <a:r>
              <a:rPr lang="en-US" dirty="0" smtClean="0"/>
              <a:t>if </a:t>
            </a:r>
            <a:r>
              <a:rPr lang="en-US" dirty="0"/>
              <a:t>PH ≥ 23 </a:t>
            </a:r>
            <a:r>
              <a:rPr lang="en-US" dirty="0" err="1"/>
              <a:t>dBm</a:t>
            </a:r>
            <a:r>
              <a:rPr lang="en-US" dirty="0"/>
              <a:t>,</a:t>
            </a:r>
          </a:p>
          <a:p>
            <a:pPr lvl="1"/>
            <a:r>
              <a:rPr lang="en-US" dirty="0" err="1"/>
              <a:t>T</a:t>
            </a:r>
            <a:r>
              <a:rPr lang="en-US" baseline="-25000" dirty="0" err="1"/>
              <a:t>max</a:t>
            </a:r>
            <a:r>
              <a:rPr lang="en-US" dirty="0"/>
              <a:t> = -75 + (23 - PH) </a:t>
            </a:r>
            <a:r>
              <a:rPr lang="en-US" dirty="0" err="1"/>
              <a:t>dBm</a:t>
            </a:r>
            <a:r>
              <a:rPr lang="en-US" dirty="0"/>
              <a:t>/MHz+ 10*log10(BW) (MHz), 	if PH &lt; 23 </a:t>
            </a:r>
            <a:r>
              <a:rPr lang="en-US" dirty="0" err="1"/>
              <a:t>dBm</a:t>
            </a:r>
            <a:r>
              <a:rPr lang="en-US" dirty="0"/>
              <a:t>,</a:t>
            </a:r>
          </a:p>
          <a:p>
            <a:pPr lvl="1"/>
            <a:r>
              <a:rPr lang="en-GB" dirty="0"/>
              <a:t>P</a:t>
            </a:r>
            <a:r>
              <a:rPr lang="en-GB" baseline="-25000" dirty="0"/>
              <a:t>H</a:t>
            </a:r>
            <a:r>
              <a:rPr lang="en-GB" dirty="0"/>
              <a:t> is the maximum allowed EIRP in the band, </a:t>
            </a:r>
            <a:endParaRPr lang="en-US" dirty="0"/>
          </a:p>
          <a:p>
            <a:pPr lvl="1"/>
            <a:r>
              <a:rPr lang="en-US" dirty="0"/>
              <a:t>BW</a:t>
            </a:r>
            <a:r>
              <a:rPr lang="en-GB" dirty="0"/>
              <a:t> is the channel bandwidth in MHz</a:t>
            </a:r>
            <a:r>
              <a:rPr lang="en-US" dirty="0"/>
              <a:t>, </a:t>
            </a:r>
          </a:p>
          <a:p>
            <a:pPr lvl="1"/>
            <a:r>
              <a:rPr lang="en-GB" dirty="0"/>
              <a:t>P</a:t>
            </a:r>
            <a:r>
              <a:rPr lang="en-GB" baseline="-25000" dirty="0"/>
              <a:t>TX</a:t>
            </a:r>
            <a:r>
              <a:rPr lang="en-US" dirty="0"/>
              <a:t> is the maximum transmit power within the transmission burst</a:t>
            </a:r>
          </a:p>
          <a:p>
            <a:pPr marL="457200" lvl="1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03500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r>
              <a:rPr lang="en-US" dirty="0" smtClean="0"/>
              <a:t>Select Alt. 1 or Alt. 2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660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531</TotalTime>
  <Words>339</Words>
  <Application>Microsoft Office PowerPoint</Application>
  <PresentationFormat>On-screen Show (4:3)</PresentationFormat>
  <Paragraphs>31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ED Threshold Adaptation</vt:lpstr>
      <vt:lpstr>Solution Alt. 1</vt:lpstr>
      <vt:lpstr>Solution – Alt. 2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Sorour Falahati</dc:creator>
  <cp:lastModifiedBy>Sorour Falahati</cp:lastModifiedBy>
  <cp:revision>45</cp:revision>
  <dcterms:created xsi:type="dcterms:W3CDTF">2015-08-24T04:19:58Z</dcterms:created>
  <dcterms:modified xsi:type="dcterms:W3CDTF">2015-11-17T22:42:55Z</dcterms:modified>
</cp:coreProperties>
</file>