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86" r:id="rId6"/>
    <p:sldId id="291" r:id="rId7"/>
    <p:sldId id="285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99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B3399B-BD04-4096-A9C5-34B60F276085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DB023-53BC-40FE-8CEE-F1B96C7B47E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877324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CC65C-FA97-46DC-9E6F-5E3FDB69F517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1A980-DF90-43CC-88F8-EF583780751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64312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04169-9850-4A66-A3FD-1300AE71FA17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603CF8-F291-4D89-8C79-4ABA27CB5CD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3318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FA7D1-7436-45BC-B041-A8BBED14202C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33DBE-2DC3-4625-BB49-1855672AE3C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77936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70A20-CEE6-48A8-92CE-EA7805E0B92A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00628-D135-4E9D-9362-4084556E13E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302276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F269C-19CA-464C-A293-2B0143C66C21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9EDC9-2883-440C-847A-50333F8290C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469133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2F9E2-F890-449E-9952-B4E5A92E98AB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3E56B-AF65-42BC-854F-FFEB314A979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02709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47C31E-A3E0-424F-9340-9794B10188BB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6240B-5F0C-4179-9E48-76FDD6D49708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56134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02882-C305-4900-BC18-D71B7632DD76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3D431-1D18-462B-B75D-AAA0A035965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21348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D2EBA-6FEA-4A07-A494-99B7F0D48475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37EF8-BD0C-4DBF-B787-004768ED671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73538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B8B56-921A-4259-BA4C-CD6AF692910E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1B9FB-01E2-4A4C-98C0-62CBDB22DD6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93430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굴림" pitchFamily="34" charset="-127"/>
              </a:defRPr>
            </a:lvl1pPr>
          </a:lstStyle>
          <a:p>
            <a:pPr>
              <a:defRPr/>
            </a:pPr>
            <a:fld id="{7D695FE2-F37D-4150-9C2B-16CA43B140C8}" type="datetimeFigureOut">
              <a:rPr lang="en-US" altLang="ko-KR"/>
              <a:pPr>
                <a:defRPr/>
              </a:pPr>
              <a:t>11/17/2015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</a:lstStyle>
          <a:p>
            <a:pPr>
              <a:defRPr/>
            </a:pP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ea typeface="굴림" pitchFamily="34" charset="-127"/>
              </a:defRPr>
            </a:lvl1pPr>
          </a:lstStyle>
          <a:p>
            <a:pPr>
              <a:defRPr/>
            </a:pPr>
            <a:fld id="{4EE75F20-567C-49CE-A121-479D1D6799D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/>
          <a:lstStyle/>
          <a:p>
            <a:pPr eaLnBrk="1" hangingPunct="1"/>
            <a:r>
              <a:rPr lang="en-US" dirty="0" smtClean="0"/>
              <a:t>WF on </a:t>
            </a:r>
            <a:r>
              <a:rPr lang="en-GB" dirty="0" smtClean="0"/>
              <a:t>LAA DL Multi-Channel LBT Channel Alignment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  <a:ea typeface="Malgun Gothic" pitchFamily="34" charset="-127"/>
              </a:rPr>
              <a:t>Broadcom Corporation, </a:t>
            </a:r>
            <a:r>
              <a:rPr lang="en-US" altLang="ko-KR" sz="2800" dirty="0" err="1" smtClean="0">
                <a:solidFill>
                  <a:schemeClr val="tx1"/>
                </a:solidFill>
                <a:ea typeface="Malgun Gothic" pitchFamily="34" charset="-127"/>
              </a:rPr>
              <a:t>CableLabs</a:t>
            </a:r>
            <a:r>
              <a:rPr lang="en-US" altLang="ko-KR" sz="2800" dirty="0" smtClean="0">
                <a:solidFill>
                  <a:schemeClr val="tx1"/>
                </a:solidFill>
                <a:ea typeface="Malgun Gothic" pitchFamily="34" charset="-127"/>
              </a:rPr>
              <a:t>, </a:t>
            </a:r>
            <a:r>
              <a:rPr lang="en-US" altLang="ko-KR" sz="2800" dirty="0" smtClean="0">
                <a:solidFill>
                  <a:schemeClr val="tx1"/>
                </a:solidFill>
                <a:ea typeface="Malgun Gothic" pitchFamily="34" charset="-127"/>
              </a:rPr>
              <a:t>Cisco Systems, </a:t>
            </a:r>
            <a:r>
              <a:rPr lang="en-US" altLang="ko-KR" sz="2800" dirty="0" err="1" smtClean="0">
                <a:solidFill>
                  <a:schemeClr val="tx1"/>
                </a:solidFill>
                <a:ea typeface="Malgun Gothic" pitchFamily="34" charset="-127"/>
              </a:rPr>
              <a:t>Ruckuswireless</a:t>
            </a:r>
            <a:r>
              <a:rPr lang="en-US" altLang="ko-KR" sz="2800" dirty="0" smtClean="0">
                <a:solidFill>
                  <a:schemeClr val="tx1"/>
                </a:solidFill>
                <a:ea typeface="Malgun Gothic" pitchFamily="34" charset="-127"/>
              </a:rPr>
              <a:t>, Orange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GB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3GPP TSG RAN WG1 #83				        R1-1</a:t>
            </a:r>
            <a:r>
              <a:rPr lang="en-US" altLang="ko-KR" sz="2000" b="1" dirty="0" smtClean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57630</a:t>
            </a:r>
            <a:endParaRPr lang="en-US" altLang="zh-CN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Anaheim, USA</a:t>
            </a:r>
          </a:p>
          <a:p>
            <a:r>
              <a:rPr lang="en-US" altLang="ko-KR" sz="2000" b="1" dirty="0">
                <a:latin typeface="Times New Roman" pitchFamily="18" charset="0"/>
                <a:ea typeface="Malgun Gothic" pitchFamily="34" charset="-127"/>
                <a:cs typeface="Times New Roman" pitchFamily="18" charset="0"/>
              </a:rPr>
              <a:t>15th –22th November 2015</a:t>
            </a:r>
            <a:endParaRPr lang="en-GB" altLang="ko-KR" sz="2000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altLang="ko-KR">
                <a:ea typeface="Malgun Gothic" pitchFamily="34" charset="-127"/>
              </a:rPr>
              <a:t>Agenda item: 6.2.3.1</a:t>
            </a:r>
          </a:p>
          <a:p>
            <a:pPr eaLnBrk="1" hangingPunct="1"/>
            <a:r>
              <a:rPr lang="en-US" altLang="ko-KR">
                <a:ea typeface="Malgun Gothic" pitchFamily="34" charset="-127"/>
              </a:rPr>
              <a:t>Document for decision</a:t>
            </a:r>
            <a:endParaRPr lang="ko-KR" altLang="en-US">
              <a:ea typeface="Malgun Gothic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ea typeface="Malgun Gothic" pitchFamily="34" charset="-127"/>
              </a:rPr>
              <a:t>Background</a:t>
            </a:r>
            <a:endParaRPr 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>
                <a:ea typeface="ＭＳ Ｐゴシック" charset="0"/>
              </a:rPr>
              <a:t>LAA network using the DL multi-channel LBT without any restriction could not ensure the fair coexistence with another Wi-Fi 11ac/11n network in some conditions based on the simulation studies. Some key factors are</a:t>
            </a:r>
          </a:p>
          <a:p>
            <a:pPr lvl="1"/>
            <a:r>
              <a:rPr lang="en-US" sz="1800" dirty="0" smtClean="0"/>
              <a:t>The LAA </a:t>
            </a:r>
            <a:r>
              <a:rPr lang="en-US" sz="1800" dirty="0" err="1" smtClean="0"/>
              <a:t>eNB</a:t>
            </a:r>
            <a:r>
              <a:rPr lang="en-US" sz="1800" dirty="0" smtClean="0"/>
              <a:t> with the contiguous multi-channel usage could not avoid the cases of the partially overlapped channels with Wi-Fi network.</a:t>
            </a:r>
          </a:p>
          <a:p>
            <a:pPr lvl="1"/>
            <a:r>
              <a:rPr lang="en-US" sz="2000" dirty="0" smtClean="0"/>
              <a:t>LAA need coexist with Wi-Fi in the scenario where </a:t>
            </a:r>
            <a:r>
              <a:rPr lang="en-GB" sz="2000" dirty="0" smtClean="0">
                <a:ea typeface="ＭＳ Ｐゴシック" charset="0"/>
              </a:rPr>
              <a:t>there are nodes with the mixed channel bandwidth access capabilities.</a:t>
            </a:r>
          </a:p>
          <a:p>
            <a:r>
              <a:rPr lang="en-GB" sz="2400" dirty="0" smtClean="0">
                <a:ea typeface="ＭＳ Ｐゴシック" charset="0"/>
              </a:rPr>
              <a:t>The following proposals are the continuation of “</a:t>
            </a:r>
            <a:r>
              <a:rPr lang="en-US" sz="2400" dirty="0"/>
              <a:t>WF on </a:t>
            </a:r>
            <a:r>
              <a:rPr lang="en-GB" sz="2400" dirty="0"/>
              <a:t>LAA DL Multi-Channel LBT with Contiguous </a:t>
            </a:r>
            <a:r>
              <a:rPr lang="en-GB" sz="2400" dirty="0" smtClean="0"/>
              <a:t>Channels”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21623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US" sz="2400" dirty="0" smtClean="0"/>
              <a:t>Principle: LAA </a:t>
            </a:r>
            <a:r>
              <a:rPr lang="en-US" sz="2400" dirty="0" err="1" smtClean="0"/>
              <a:t>eNB</a:t>
            </a:r>
            <a:r>
              <a:rPr lang="en-US" sz="2400" dirty="0" smtClean="0"/>
              <a:t> Multi-channel transmission should avoid transmission solely on secondary channels of one or more 11ac/11n BSS.</a:t>
            </a:r>
          </a:p>
          <a:p>
            <a:r>
              <a:rPr lang="en-US" sz="2400" dirty="0" smtClean="0"/>
              <a:t>If a LAA </a:t>
            </a:r>
            <a:r>
              <a:rPr lang="en-US" sz="2400" dirty="0" err="1" smtClean="0"/>
              <a:t>eNB</a:t>
            </a:r>
            <a:r>
              <a:rPr lang="en-US" sz="2400" dirty="0" smtClean="0"/>
              <a:t> detects presence of 11ac/11n nodes operating on the channels that the </a:t>
            </a:r>
            <a:r>
              <a:rPr lang="en-US" sz="2400" dirty="0" err="1" smtClean="0"/>
              <a:t>eNB</a:t>
            </a:r>
            <a:r>
              <a:rPr lang="en-US" sz="2400" dirty="0" smtClean="0"/>
              <a:t> intends to transmit on,</a:t>
            </a:r>
          </a:p>
          <a:p>
            <a:pPr lvl="1"/>
            <a:r>
              <a:rPr lang="en-US" sz="2000" dirty="0" smtClean="0"/>
              <a:t>For Alt1</a:t>
            </a:r>
          </a:p>
          <a:p>
            <a:pPr lvl="2"/>
            <a:r>
              <a:rPr lang="en-US" sz="1600" dirty="0"/>
              <a:t>T</a:t>
            </a:r>
            <a:r>
              <a:rPr lang="en-US" sz="1600" dirty="0" smtClean="0"/>
              <a:t>he channel on which </a:t>
            </a:r>
            <a:r>
              <a:rPr lang="en-US" sz="1600" dirty="0" err="1" smtClean="0"/>
              <a:t>eNB</a:t>
            </a:r>
            <a:r>
              <a:rPr lang="en-US" sz="1600" dirty="0" smtClean="0"/>
              <a:t> performs Cat 4 LBT should align with one primary channel of a 11ac/11n BSS (if applicable)</a:t>
            </a:r>
          </a:p>
          <a:p>
            <a:pPr lvl="1"/>
            <a:r>
              <a:rPr lang="en-US" sz="2000" dirty="0" smtClean="0"/>
              <a:t>For Alt </a:t>
            </a:r>
            <a:r>
              <a:rPr lang="en-US" sz="2000" dirty="0"/>
              <a:t>2</a:t>
            </a:r>
          </a:p>
          <a:p>
            <a:pPr lvl="2"/>
            <a:r>
              <a:rPr lang="en-US" sz="1600" dirty="0"/>
              <a:t>The set of </a:t>
            </a:r>
            <a:r>
              <a:rPr lang="en-US" sz="1600" dirty="0" smtClean="0"/>
              <a:t>channels </a:t>
            </a:r>
            <a:r>
              <a:rPr lang="en-US" sz="1600" dirty="0"/>
              <a:t>on which LBT is performed </a:t>
            </a:r>
            <a:r>
              <a:rPr lang="en-US" sz="1600" dirty="0" smtClean="0"/>
              <a:t>shall consist of at least one primary channel of a 11ac/11n BSS (if applicable).</a:t>
            </a:r>
            <a:endParaRPr lang="en-US" sz="1600" dirty="0"/>
          </a:p>
          <a:p>
            <a:pPr lvl="2"/>
            <a:r>
              <a:rPr lang="en-US" sz="1600" dirty="0"/>
              <a:t>To be eligible for </a:t>
            </a:r>
            <a:r>
              <a:rPr lang="en-US" sz="1600" dirty="0" smtClean="0"/>
              <a:t>multi-channel </a:t>
            </a:r>
            <a:r>
              <a:rPr lang="en-US" sz="1600" dirty="0"/>
              <a:t>transmission, if the earliest </a:t>
            </a:r>
            <a:r>
              <a:rPr lang="en-US" sz="1600" dirty="0" smtClean="0"/>
              <a:t>channel does not overlap with primary </a:t>
            </a:r>
            <a:r>
              <a:rPr lang="en-US" sz="1600" dirty="0"/>
              <a:t>channel of </a:t>
            </a:r>
            <a:r>
              <a:rPr lang="en-US" sz="1600" dirty="0" smtClean="0"/>
              <a:t>any 11ac/11n </a:t>
            </a:r>
            <a:r>
              <a:rPr lang="en-US" sz="1600" dirty="0"/>
              <a:t>BSS, the earliest </a:t>
            </a:r>
            <a:r>
              <a:rPr lang="en-US" sz="1600" dirty="0" smtClean="0"/>
              <a:t>channel </a:t>
            </a:r>
            <a:r>
              <a:rPr lang="en-US" sz="1600" dirty="0"/>
              <a:t>shall self-defer (including sensing for idle interval) until at least the LBT procedure for the </a:t>
            </a:r>
            <a:r>
              <a:rPr lang="en-US" sz="1600" dirty="0" smtClean="0"/>
              <a:t>channel </a:t>
            </a:r>
            <a:r>
              <a:rPr lang="en-US" sz="1600" dirty="0"/>
              <a:t>overlapping with </a:t>
            </a:r>
            <a:r>
              <a:rPr lang="en-US" sz="1600" dirty="0" smtClean="0"/>
              <a:t>a primary </a:t>
            </a:r>
            <a:r>
              <a:rPr lang="en-US" sz="1600" dirty="0"/>
              <a:t>channel </a:t>
            </a:r>
            <a:r>
              <a:rPr lang="en-US" sz="1600" dirty="0" smtClean="0"/>
              <a:t>of any 11ac/11n BSS </a:t>
            </a:r>
            <a:r>
              <a:rPr lang="en-US" sz="1600" dirty="0"/>
              <a:t>is complete. </a:t>
            </a:r>
          </a:p>
          <a:p>
            <a:pPr lvl="2"/>
            <a:endParaRPr lang="en-US" dirty="0"/>
          </a:p>
          <a:p>
            <a:pPr marL="914400" lvl="2" indent="0">
              <a:buNone/>
            </a:pPr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 smtClean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6649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altLang="ko-KR" dirty="0" smtClean="0">
                <a:ea typeface="Malgun Gothic" pitchFamily="34" charset="-127"/>
              </a:rPr>
              <a:t>Proposal 2</a:t>
            </a:r>
            <a:endParaRPr lang="en-US" dirty="0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r>
              <a:rPr lang="en-US" sz="2400" dirty="0" smtClean="0"/>
              <a:t>If LAA </a:t>
            </a:r>
            <a:r>
              <a:rPr lang="en-US" sz="2400" dirty="0" err="1" smtClean="0"/>
              <a:t>eNB</a:t>
            </a:r>
            <a:r>
              <a:rPr lang="en-US" sz="2400" dirty="0" smtClean="0"/>
              <a:t> does not have the capabilities (e.g. through </a:t>
            </a:r>
            <a:r>
              <a:rPr lang="en-US" sz="2400" dirty="0" err="1" smtClean="0"/>
              <a:t>eNB</a:t>
            </a:r>
            <a:r>
              <a:rPr lang="en-US" sz="2400" dirty="0" smtClean="0"/>
              <a:t> detection, UE reporting) to detect the presence of co-channel Wi-Fi 11ac/11n nodes</a:t>
            </a:r>
          </a:p>
          <a:p>
            <a:pPr lvl="1"/>
            <a:r>
              <a:rPr lang="en-US" sz="2000" dirty="0" smtClean="0"/>
              <a:t>Adopt Alt 2 scheme</a:t>
            </a:r>
          </a:p>
          <a:p>
            <a:pPr lvl="1"/>
            <a:r>
              <a:rPr lang="en-US" sz="2000" dirty="0" smtClean="0"/>
              <a:t>LAA </a:t>
            </a:r>
            <a:r>
              <a:rPr lang="en-US" sz="2000" dirty="0" err="1"/>
              <a:t>eNB</a:t>
            </a:r>
            <a:r>
              <a:rPr lang="en-US" sz="2000" dirty="0"/>
              <a:t> multi-channel LBT need have the </a:t>
            </a:r>
            <a:r>
              <a:rPr lang="en-US" sz="2000" dirty="0" smtClean="0"/>
              <a:t>mandatory </a:t>
            </a:r>
            <a:r>
              <a:rPr lang="en-US" sz="2000" dirty="0"/>
              <a:t>minimum self-defer duration </a:t>
            </a:r>
            <a:r>
              <a:rPr lang="en-US" sz="2000" dirty="0" smtClean="0"/>
              <a:t>X slots to </a:t>
            </a:r>
            <a:r>
              <a:rPr lang="en-US" sz="2000" dirty="0"/>
              <a:t>compensate for the lower channel access probability for Wi-Fi </a:t>
            </a:r>
            <a:r>
              <a:rPr lang="en-US" sz="2000" dirty="0" smtClean="0"/>
              <a:t>11ac/11n in the partially overlapped channel cases.</a:t>
            </a:r>
          </a:p>
          <a:p>
            <a:pPr lvl="2"/>
            <a:r>
              <a:rPr lang="en-US" sz="1600" dirty="0" smtClean="0"/>
              <a:t>FFS: value of X (e.g. 10)</a:t>
            </a:r>
          </a:p>
          <a:p>
            <a:pPr marL="342900" lvl="2" indent="-342900"/>
            <a:r>
              <a:rPr lang="en-GB" dirty="0"/>
              <a:t>The set of </a:t>
            </a:r>
            <a:r>
              <a:rPr lang="en-GB" dirty="0" smtClean="0"/>
              <a:t>channels </a:t>
            </a:r>
            <a:r>
              <a:rPr lang="en-GB" dirty="0"/>
              <a:t>on which Cat-4 LBT occurs and the set of </a:t>
            </a:r>
            <a:r>
              <a:rPr lang="en-GB" dirty="0" smtClean="0"/>
              <a:t>channels </a:t>
            </a:r>
            <a:r>
              <a:rPr lang="en-GB" dirty="0"/>
              <a:t>on which one-shot LBT occurs shall not be changed in a dynamic manner</a:t>
            </a:r>
            <a:r>
              <a:rPr lang="en-GB" dirty="0" smtClean="0"/>
              <a:t>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 xsi:nil="true"/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FCF2227C-5B97-413C-A48C-507005D384A8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2BA79857-0474-4C08-B773-186E5449B0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FABC3A9-79CC-498B-821C-BE87653C6A3C}">
  <ds:schemaRefs>
    <ds:schemaRef ds:uri="http://schemas.microsoft.com/office/2006/documentManagement/types"/>
    <ds:schemaRef ds:uri="http://purl.org/dc/terms/"/>
    <ds:schemaRef ds:uri="http://purl.org/dc/dcmitype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purl.org/dc/elements/1.1/"/>
    <ds:schemaRef ds:uri="17c5c574-4f42-45b3-8a7f-77d8e859d074"/>
    <ds:schemaRef ds:uri="66EEDB98-F073-460B-B9B0-9643F9FE785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14009</TotalTime>
  <Words>380</Words>
  <Application>Microsoft Office PowerPoint</Application>
  <PresentationFormat>On-screen Show (4:3)</PresentationFormat>
  <Paragraphs>29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LAA DL Multi-Channel LBT Channel Alignment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</dc:title>
  <dc:creator>Patil, Shailesh</dc:creator>
  <cp:lastModifiedBy>Baoguo Yang</cp:lastModifiedBy>
  <cp:revision>426</cp:revision>
  <dcterms:created xsi:type="dcterms:W3CDTF">2006-08-16T00:00:00Z</dcterms:created>
  <dcterms:modified xsi:type="dcterms:W3CDTF">2015-11-17T21:30:10Z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">
    <vt:lpwstr>H4P5ACNAWDMP-2-3460</vt:lpwstr>
  </property>
  <property fmtid="{D5CDD505-2E9C-101B-9397-08002B2CF9AE}" pid="3" name="_dlc_DocIdItemGuid">
    <vt:lpwstr>5965e94f-4515-403b-a66c-f0759ecdfb7d</vt:lpwstr>
  </property>
  <property fmtid="{D5CDD505-2E9C-101B-9397-08002B2CF9AE}" pid="4" name="_dlc_DocIdUrl">
    <vt:lpwstr>http://projects/sites/LTED/_layouts/DocIdRedir.aspx?ID=H4P5ACNAWDMP-2-3460, H4P5ACNAWDMP-2-3460</vt:lpwstr>
  </property>
  <property fmtid="{D5CDD505-2E9C-101B-9397-08002B2CF9AE}" pid="5" name="_AdHocReviewCycleID">
    <vt:i4>-25506803</vt:i4>
  </property>
  <property fmtid="{D5CDD505-2E9C-101B-9397-08002B2CF9AE}" pid="6" name="_NewReviewCycle">
    <vt:lpwstr/>
  </property>
  <property fmtid="{D5CDD505-2E9C-101B-9397-08002B2CF9AE}" pid="7" name="_EmailSubject">
    <vt:lpwstr>[82b-19-213] LAA-Carrier Access Procedure 213 CR</vt:lpwstr>
  </property>
  <property fmtid="{D5CDD505-2E9C-101B-9397-08002B2CF9AE}" pid="8" name="_AuthorEmail">
    <vt:lpwstr>baoguo@broadcom.com</vt:lpwstr>
  </property>
  <property fmtid="{D5CDD505-2E9C-101B-9397-08002B2CF9AE}" pid="9" name="_AuthorEmailDisplayName">
    <vt:lpwstr>Baoguo Yang</vt:lpwstr>
  </property>
  <property fmtid="{D5CDD505-2E9C-101B-9397-08002B2CF9AE}" pid="10" name="_PreviousAdHocReviewCycleID">
    <vt:i4>-564593683</vt:i4>
  </property>
</Properties>
</file>