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00" y="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000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4714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537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527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9784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8668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215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209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8039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41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976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193330-7E02-43CB-8D93-E66923522CB1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55F3CE-D6F7-43EC-9BAA-0E840DF99D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3420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Way forward on VCID for SRS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Ericsson, </a:t>
            </a:r>
            <a:r>
              <a:rPr lang="en-US" smtClean="0"/>
              <a:t>Samsung, Mitsubishi</a:t>
            </a:r>
            <a:r>
              <a:rPr lang="en-US" dirty="0" smtClean="0"/>
              <a:t>, Sony, LGE</a:t>
            </a:r>
          </a:p>
          <a:p>
            <a:r>
              <a:rPr lang="en-US" dirty="0" smtClean="0"/>
              <a:t>AI: 6.2.4.2.2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51520" y="260648"/>
            <a:ext cx="84969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1" dirty="0"/>
              <a:t>3GPP TSG-RAN WG1#83	</a:t>
            </a:r>
            <a:r>
              <a:rPr lang="de-DE" b="1" dirty="0" smtClean="0"/>
              <a:t>				R1-157624</a:t>
            </a:r>
            <a:endParaRPr lang="en-US" b="1" dirty="0"/>
          </a:p>
          <a:p>
            <a:r>
              <a:rPr lang="en-US" b="1" dirty="0"/>
              <a:t>Anaheim, US, 16</a:t>
            </a:r>
            <a:r>
              <a:rPr lang="en-US" b="1" baseline="30000" dirty="0"/>
              <a:t>th</a:t>
            </a:r>
            <a:r>
              <a:rPr lang="en-US" b="1" dirty="0"/>
              <a:t> - 20</a:t>
            </a:r>
            <a:r>
              <a:rPr lang="en-US" b="1" baseline="30000" dirty="0"/>
              <a:t>th</a:t>
            </a:r>
            <a:r>
              <a:rPr lang="en-US" b="1" dirty="0"/>
              <a:t> November 2015</a:t>
            </a:r>
          </a:p>
        </p:txBody>
      </p:sp>
    </p:spTree>
    <p:extLst>
      <p:ext uri="{BB962C8B-B14F-4D97-AF65-F5344CB8AC3E}">
        <p14:creationId xmlns:p14="http://schemas.microsoft.com/office/powerpoint/2010/main" val="420784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628800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 smtClean="0"/>
              <a:t>VCID is supported for SRS when </a:t>
            </a:r>
          </a:p>
          <a:p>
            <a:pPr lvl="1"/>
            <a:r>
              <a:rPr lang="en-US" dirty="0" smtClean="0"/>
              <a:t>Class A or Class B or SRS RPF=2 or 4 configuration</a:t>
            </a:r>
            <a:r>
              <a:rPr lang="en-US" altLang="ko-KR" dirty="0" smtClean="0"/>
              <a:t> signaling </a:t>
            </a:r>
            <a:r>
              <a:rPr lang="en-US" dirty="0" smtClean="0"/>
              <a:t>is provided</a:t>
            </a:r>
            <a:endParaRPr lang="en-US" dirty="0"/>
          </a:p>
          <a:p>
            <a:pPr lvl="1"/>
            <a:r>
              <a:rPr lang="en-US" dirty="0" smtClean="0"/>
              <a:t>and PUSCH DMRS </a:t>
            </a:r>
            <a:r>
              <a:rPr lang="en-US" dirty="0"/>
              <a:t>VCID </a:t>
            </a:r>
            <a:r>
              <a:rPr lang="en-US" dirty="0" smtClean="0"/>
              <a:t>is configured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/>
              <a:t>T</a:t>
            </a:r>
            <a:r>
              <a:rPr lang="en-US" dirty="0" smtClean="0"/>
              <a:t>he </a:t>
            </a:r>
            <a:r>
              <a:rPr lang="en-US" altLang="ko-KR" dirty="0"/>
              <a:t>PUSCH DMRS </a:t>
            </a:r>
            <a:r>
              <a:rPr lang="en-US" dirty="0" smtClean="0"/>
              <a:t>VCID is used as SRS VCID</a:t>
            </a:r>
          </a:p>
          <a:p>
            <a:r>
              <a:rPr lang="en-US" dirty="0" smtClean="0"/>
              <a:t>In other cases, Cell ID is used as in legacy releases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446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885</TotalTime>
  <Words>70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VCID for SRS</vt:lpstr>
      <vt:lpstr>Proposal 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Mattias Frenne</dc:creator>
  <cp:lastModifiedBy>Mattias Frenne</cp:lastModifiedBy>
  <cp:revision>34</cp:revision>
  <dcterms:created xsi:type="dcterms:W3CDTF">2015-11-16T20:06:13Z</dcterms:created>
  <dcterms:modified xsi:type="dcterms:W3CDTF">2015-11-18T20:16:41Z</dcterms:modified>
</cp:coreProperties>
</file>