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M-PDCCH Order</a:t>
            </a:r>
            <a:br>
              <a:rPr lang="en-US" altLang="ko-KR" dirty="0" smtClean="0"/>
            </a:br>
            <a:r>
              <a:rPr lang="en-US" altLang="ko-KR" dirty="0" smtClean="0"/>
              <a:t>(Higher layer impact)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Electronics...</a:t>
            </a:r>
            <a:endParaRPr lang="ko-KR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R1-157599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6.2.1.7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lvl="0" fontAlgn="base" hangingPunct="0"/>
            <a:r>
              <a:rPr lang="en-GB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Confirm the working assumption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M-PDCCH </a:t>
            </a:r>
            <a:r>
              <a:rPr lang="en-GB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is supported in both CE mode A and in CE mode </a:t>
            </a:r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fontAlgn="base" hangingPunct="0"/>
            <a:r>
              <a:rPr lang="en-GB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sizes for M-PDCCH order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A: the same size to DCI M1A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B: the same size to DCI M1B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Details are FFS</a:t>
            </a:r>
            <a:endParaRPr lang="ko-KR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additional RRC signaling is assumed to support M-PDCCH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PRACH repetition/CE level, the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CE level used in last successful PRACH transmission is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assumed unless a CE level is indicated dynamically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to support dynamic indication of CE level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and repetition number for PRACH transmission is determined based on SIB PRACH resource configuration for the CE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preamble index and mask index can be indicated dynamically via M-PDCCH order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 index are not dynamically indicated via M-PDCCH order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PRACH resource index is determined based on SIB PRACH resource configuration for the CE level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Preamble index can be dynamically indicated via M-PDCCH order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the size of preamble index is reduced</a:t>
            </a:r>
          </a:p>
        </p:txBody>
      </p:sp>
    </p:spTree>
    <p:extLst>
      <p:ext uri="{BB962C8B-B14F-4D97-AF65-F5344CB8AC3E}">
        <p14:creationId xmlns:p14="http://schemas.microsoft.com/office/powerpoint/2010/main" val="451507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Example in CE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442163"/>
              </p:ext>
            </p:extLst>
          </p:nvPr>
        </p:nvGraphicFramePr>
        <p:xfrm>
          <a:off x="611560" y="1268760"/>
          <a:ext cx="7848871" cy="4959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2010"/>
                <a:gridCol w="1357118"/>
                <a:gridCol w="1357118"/>
                <a:gridCol w="3182625"/>
              </a:tblGrid>
              <a:tr h="189387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DCI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field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DL grant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M-PDCCH order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order purpose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UL/DL flag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UL/DL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flag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7575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[ceil(log2(number of narrowbands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))]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1’s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alt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9469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assignment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[5 or 6]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‘1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’s or ‘0’s depending on resource allocation type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Preamble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331428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MaskIndex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 for PUCCH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2270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NDI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5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reserved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5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reserved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 process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for 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for TDD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SRS request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[0 or 1]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408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DAI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for 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for TDD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for HD-FDD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HARQ-ACK resource offset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893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11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Example in CE mode B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905714"/>
              </p:ext>
            </p:extLst>
          </p:nvPr>
        </p:nvGraphicFramePr>
        <p:xfrm>
          <a:off x="683568" y="1412776"/>
          <a:ext cx="7272808" cy="3917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367"/>
                <a:gridCol w="1618843"/>
                <a:gridCol w="2040299"/>
                <a:gridCol w="2040299"/>
              </a:tblGrid>
              <a:tr h="192944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Field size for </a:t>
                      </a:r>
                      <a:r>
                        <a:rPr lang="en-US" sz="1000" dirty="0" smtClean="0">
                          <a:effectLst/>
                        </a:rPr>
                        <a:t>DL</a:t>
                      </a:r>
                      <a:r>
                        <a:rPr lang="en-US" sz="1000" baseline="0" dirty="0" smtClean="0">
                          <a:effectLst/>
                        </a:rPr>
                        <a:t> grant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Field size for M-PDCCH order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order purpose</a:t>
                      </a:r>
                      <a:endParaRPr lang="ko-KR" alt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94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UL/DL flag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 UL flag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baseline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 UL flag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8073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ceil(log2(number of narrowbands) +1)</a:t>
                      </a:r>
                      <a:endParaRPr lang="ko-KR" altLang="ko-KR" sz="12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Set to ‘1’s if narrowband index is used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Set to ‘1’s if narrowband index is used</a:t>
                      </a:r>
                    </a:p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altLang="ko-KR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894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‘1’s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 to ‘1’s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differentiating between DL grant and M-PDCCH order</a:t>
                      </a:r>
                      <a:endParaRPr lang="ko-KR" altLang="ko-KR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35710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3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rowSpan="3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Use for preamble index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27947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 process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2501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NDI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 process number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Reserved</a:t>
                      </a: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HARQ-ACK resource offset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[0 or 1 or 2]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  <a:tr h="192944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M-PDCCH repetition number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for M-PDCCH repetition</a:t>
                      </a:r>
                      <a:r>
                        <a:rPr lang="en-US" sz="12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for M-PDCCH repetition</a:t>
                      </a:r>
                      <a:r>
                        <a:rPr lang="en-US" sz="12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</a:t>
                      </a:r>
                      <a:endParaRPr lang="ko-KR" sz="1200" b="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44585" marR="445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817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463</Words>
  <Application>Microsoft Office PowerPoint</Application>
  <PresentationFormat>화면 슬라이드 쇼(4:3)</PresentationFormat>
  <Paragraphs>110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M-PDCCH Order (Higher layer impact)</vt:lpstr>
      <vt:lpstr>Proposal</vt:lpstr>
      <vt:lpstr>DCI Example in CE mode A</vt:lpstr>
      <vt:lpstr>DCI Example in CE mode B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Hyangsun</cp:lastModifiedBy>
  <cp:revision>23</cp:revision>
  <dcterms:created xsi:type="dcterms:W3CDTF">2006-10-05T04:04:58Z</dcterms:created>
  <dcterms:modified xsi:type="dcterms:W3CDTF">2015-11-18T17:04:42Z</dcterms:modified>
</cp:coreProperties>
</file>