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Discussion on Starting </a:t>
            </a:r>
            <a:r>
              <a:rPr lang="en-US" altLang="ko-KR" dirty="0" smtClean="0"/>
              <a:t>Subframe Set Configuration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L</a:t>
            </a:r>
            <a:r>
              <a:rPr lang="en-US" altLang="ko-KR" dirty="0" smtClean="0"/>
              <a:t>G Electronics</a:t>
            </a:r>
            <a:endParaRPr lang="ko-KR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R1-157598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6.2.1.10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cell-specific gap or gap index</a:t>
            </a:r>
          </a:p>
          <a:p>
            <a:pPr lvl="1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values of gap can be considered</a:t>
            </a:r>
          </a:p>
          <a:p>
            <a:pPr lvl="2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for 0 gap</a:t>
            </a:r>
          </a:p>
          <a:p>
            <a:pPr lvl="2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for 25% gap </a:t>
            </a:r>
          </a:p>
          <a:p>
            <a:pPr lvl="2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for 50% gap</a:t>
            </a:r>
          </a:p>
          <a:p>
            <a:pPr lvl="2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for 100% gap</a:t>
            </a:r>
          </a:p>
          <a:p>
            <a:pPr lvl="2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for 200% gap (is it necessary?)</a:t>
            </a:r>
          </a:p>
          <a:p>
            <a:pPr lvl="1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Single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cell-specific “gap” is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 for all repetition numbers</a:t>
            </a:r>
            <a:endParaRPr lang="ko-KR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FDD: Map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repetition numbers {1, 2, 4, 8, 16, 32, 64, 128,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256}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set to </a:t>
            </a:r>
            <a:endParaRPr lang="ko-KR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0: {1, 2, 4, 8, 16, 32, 64, 128, 256} (gap 0%)</a:t>
            </a:r>
            <a:endParaRPr lang="ko-KR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1: {1, 5, 5, 10, 20, 40, 80, 100, 200, 400, 800} (gap 25%) </a:t>
            </a:r>
            <a:endParaRPr lang="ko-KR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2: {1, 3, 6, 12, 24, 48, 96, 192, 396} (gap 50%)</a:t>
            </a:r>
            <a:endParaRPr lang="ko-KR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3: {1, 4, 8, 16, 32, 64, 128, 256, 512} (gap 100%)</a:t>
            </a:r>
            <a:endParaRPr lang="ko-KR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4: {1, 6, 12, 24, 48, 96, 192, 396, 798} (gap 200%)</a:t>
            </a:r>
            <a:endParaRPr lang="ko-KR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817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TDD: Map repetition numbers {1, 2, 4, 8, 16, 32, 64, 128, 256} to a set according to configured gap index</a:t>
            </a:r>
            <a:endParaRPr lang="ko-KR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0: </a:t>
            </a:r>
            <a:endParaRPr lang="ko-KR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0: {1, 5, 10, 20, 40, 80, 160, 320, 640} (gap 0%)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1: {1, 10, 20, 40, 80, 160, 320, 640, 1280} (gap 100%)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1</a:t>
            </a:r>
            <a:endParaRPr lang="ko-KR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0: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1, 5, 10, 20, 40, 80, 160, 320, 640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(gap 0%)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1: {1,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10, 20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40, 80, 160, 320,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640, 1280}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(gap 100%)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2</a:t>
            </a:r>
            <a:endParaRPr lang="ko-KR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0: {1, 5, 5, 10, 20, 40, 80, 160, 320} (gap 0%)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1: {1, 5, 10, 20, 40, 80, 160, 320, 640} (gap 100%)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6310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Illustration</a:t>
            </a:r>
            <a:endParaRPr lang="ko-KR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830070" cy="424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304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Illustration</a:t>
            </a:r>
            <a:endParaRPr lang="ko-KR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96907"/>
            <a:ext cx="8309886" cy="446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020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sz="2000" dirty="0"/>
              <a:t>3 bits of a cell-specific gap/periodicity can be configured for starting subframe configuration for search space for M-PDCCH scheduling RAR and search space for M-PDCCH scheduling </a:t>
            </a:r>
            <a:r>
              <a:rPr lang="en-US" altLang="ko-KR" sz="2000" dirty="0" err="1"/>
              <a:t>Msg</a:t>
            </a:r>
            <a:r>
              <a:rPr lang="en-US" altLang="ko-KR" sz="2000" dirty="0"/>
              <a:t> 3 </a:t>
            </a:r>
            <a:r>
              <a:rPr lang="en-US" altLang="ko-KR" sz="2000" dirty="0" err="1"/>
              <a:t>retx</a:t>
            </a:r>
            <a:r>
              <a:rPr lang="en-US" altLang="ko-KR" sz="2000" dirty="0"/>
              <a:t>/</a:t>
            </a:r>
            <a:r>
              <a:rPr lang="en-US" altLang="ko-KR" sz="2000" dirty="0" err="1"/>
              <a:t>Msg</a:t>
            </a:r>
            <a:r>
              <a:rPr lang="en-US" altLang="ko-KR" sz="2000" dirty="0"/>
              <a:t> 4. </a:t>
            </a:r>
            <a:endParaRPr lang="ko-KR" altLang="ko-KR" dirty="0"/>
          </a:p>
          <a:p>
            <a:pPr lvl="1"/>
            <a:r>
              <a:rPr lang="en-US" altLang="ko-KR" sz="1800" dirty="0"/>
              <a:t>FFS details on the set of gap/periodicity values and how it applies to each maximum R</a:t>
            </a:r>
            <a:endParaRPr lang="ko-KR" altLang="ko-KR" dirty="0"/>
          </a:p>
          <a:p>
            <a:pPr lvl="1"/>
            <a:r>
              <a:rPr lang="en-US" altLang="ko-KR" sz="1800" dirty="0"/>
              <a:t>The same gap is used for USS starting subframe configuration as a default value.</a:t>
            </a:r>
            <a:endParaRPr lang="ko-KR" altLang="ko-KR" dirty="0"/>
          </a:p>
          <a:p>
            <a:pPr lvl="1"/>
            <a:r>
              <a:rPr lang="en-US" altLang="ko-KR" sz="1800" dirty="0"/>
              <a:t>UE-specific RRC signaling of 3 bits of a gap can be configured for starting subframe configuration for </a:t>
            </a:r>
            <a:r>
              <a:rPr lang="en-US" altLang="ko-KR" sz="1800" dirty="0" smtClean="0"/>
              <a:t>USS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0290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525</Words>
  <Application>Microsoft Office PowerPoint</Application>
  <PresentationFormat>화면 슬라이드 쇼(4:3)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Discussion on Starting Subframe Set Configuration</vt:lpstr>
      <vt:lpstr>Proposal</vt:lpstr>
      <vt:lpstr>Proposal</vt:lpstr>
      <vt:lpstr>Illustration</vt:lpstr>
      <vt:lpstr>Illustration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Hyangsun</cp:lastModifiedBy>
  <cp:revision>16</cp:revision>
  <dcterms:created xsi:type="dcterms:W3CDTF">2006-10-05T04:04:58Z</dcterms:created>
  <dcterms:modified xsi:type="dcterms:W3CDTF">2015-11-18T17:10:43Z</dcterms:modified>
</cp:coreProperties>
</file>