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000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471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53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52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978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68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22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209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03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41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97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93330-7E02-43CB-8D93-E66923522CB1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34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measurement restriction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Samsung, Nokia, CATT, Qualcomm, NTT </a:t>
            </a:r>
            <a:r>
              <a:rPr lang="en-US" dirty="0" err="1" smtClean="0"/>
              <a:t>Docomo</a:t>
            </a:r>
            <a:r>
              <a:rPr lang="en-US" dirty="0" smtClean="0"/>
              <a:t> </a:t>
            </a:r>
          </a:p>
          <a:p>
            <a:r>
              <a:rPr lang="en-US" dirty="0" smtClean="0"/>
              <a:t>AI: 6.2.4.1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1520" y="260648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WG1#83	</a:t>
            </a:r>
            <a:r>
              <a:rPr lang="de-DE" b="1" dirty="0" smtClean="0"/>
              <a:t>				</a:t>
            </a:r>
            <a:r>
              <a:rPr lang="de-DE" b="1" dirty="0" smtClean="0"/>
              <a:t>R1-157570</a:t>
            </a:r>
            <a:endParaRPr lang="en-US" b="1" dirty="0"/>
          </a:p>
          <a:p>
            <a:r>
              <a:rPr lang="en-US" b="1" dirty="0"/>
              <a:t>Anaheim, US, 16</a:t>
            </a:r>
            <a:r>
              <a:rPr lang="en-US" b="1" baseline="30000" dirty="0"/>
              <a:t>th</a:t>
            </a:r>
            <a:r>
              <a:rPr lang="en-US" b="1" dirty="0"/>
              <a:t> - 20</a:t>
            </a:r>
            <a:r>
              <a:rPr lang="en-US" b="1" baseline="30000" dirty="0"/>
              <a:t>th</a:t>
            </a:r>
            <a:r>
              <a:rPr lang="en-US" b="1" dirty="0"/>
              <a:t> November 2015</a:t>
            </a:r>
          </a:p>
        </p:txBody>
      </p:sp>
    </p:spTree>
    <p:extLst>
      <p:ext uri="{BB962C8B-B14F-4D97-AF65-F5344CB8AC3E}">
        <p14:creationId xmlns:p14="http://schemas.microsoft.com/office/powerpoint/2010/main" val="420784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 smtClean="0"/>
              <a:t>For Class B, K&gt;1</a:t>
            </a:r>
          </a:p>
          <a:p>
            <a:pPr lvl="1"/>
            <a:r>
              <a:rPr lang="en-US" dirty="0" smtClean="0"/>
              <a:t>Alternative 1 (X=Y=1) is used whenever MR is configured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When</a:t>
            </a:r>
            <a:r>
              <a:rPr lang="en-US" b="1" dirty="0" smtClean="0"/>
              <a:t> Channel MR </a:t>
            </a:r>
            <a:r>
              <a:rPr lang="en-US" dirty="0" smtClean="0"/>
              <a:t>is configured it applies to both periodic and aperiodic CSI reporting.</a:t>
            </a:r>
          </a:p>
          <a:p>
            <a:pPr marL="742950" lvl="2" indent="-342900"/>
            <a:r>
              <a:rPr lang="en-US" dirty="0" smtClean="0"/>
              <a:t>Note: Channel MR does not apply to Class A</a:t>
            </a:r>
            <a:endParaRPr lang="en-US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When</a:t>
            </a:r>
            <a:r>
              <a:rPr lang="en-US" b="1" dirty="0" smtClean="0"/>
              <a:t> Interference MR </a:t>
            </a:r>
            <a:r>
              <a:rPr lang="en-US" dirty="0" smtClean="0"/>
              <a:t>is configured it applies to both periodic and aperiodic CSI reporting.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20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80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measurement restriction</vt:lpstr>
      <vt:lpstr>Proposal 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Mattias Frenne</dc:creator>
  <cp:lastModifiedBy>Mattias Frenne</cp:lastModifiedBy>
  <cp:revision>20</cp:revision>
  <dcterms:created xsi:type="dcterms:W3CDTF">2015-11-16T20:06:13Z</dcterms:created>
  <dcterms:modified xsi:type="dcterms:W3CDTF">2015-11-17T03:03:56Z</dcterms:modified>
</cp:coreProperties>
</file>