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0F9C3E4-177F-47D7-8C4B-62AA9654A9C4}">
          <p14:sldIdLst>
            <p14:sldId id="256"/>
            <p14:sldId id="272"/>
            <p14:sldId id="273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Proposal on power-control </a:t>
            </a:r>
            <a:r>
              <a:rPr lang="en-US" altLang="ja-JP" dirty="0" smtClean="0"/>
              <a:t>for the new </a:t>
            </a:r>
            <a:r>
              <a:rPr lang="en-US" altLang="ja-JP" dirty="0" smtClean="0"/>
              <a:t>PUCCH formats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R1-157561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5631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83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Anaheim, USA, 16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20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November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6.2.2.1.1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RAN1 selects one of the two power-control equations described in the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327515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Option 1: </a:t>
            </a:r>
            <a:r>
              <a:rPr lang="en-US" altLang="ja-JP" dirty="0"/>
              <a:t>U</a:t>
            </a:r>
            <a:r>
              <a:rPr kumimoji="1" lang="en-US" altLang="ja-JP" dirty="0" smtClean="0"/>
              <a:t>sing </a:t>
            </a:r>
            <a:r>
              <a:rPr kumimoji="1" lang="en-US" altLang="ja-JP" dirty="0" err="1" smtClean="0">
                <a:latin typeface="Symbol" panose="05050102010706020507" pitchFamily="18" charset="2"/>
              </a:rPr>
              <a:t>D</a:t>
            </a:r>
            <a:r>
              <a:rPr kumimoji="1" lang="en-US" altLang="ja-JP" baseline="-25000" dirty="0" err="1" smtClean="0"/>
              <a:t>TF,c</a:t>
            </a:r>
            <a:r>
              <a:rPr kumimoji="1" lang="en-US" altLang="ja-JP" dirty="0" smtClean="0"/>
              <a:t>(</a:t>
            </a:r>
            <a:r>
              <a:rPr kumimoji="1" lang="en-US" altLang="ja-JP" dirty="0" err="1" smtClean="0"/>
              <a:t>i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For the </a:t>
            </a:r>
            <a:r>
              <a:rPr lang="en-US" altLang="ja-JP" sz="2800" dirty="0" smtClean="0"/>
              <a:t>PUCCH format 4 and 5, </a:t>
            </a:r>
            <a:r>
              <a:rPr lang="en-US" altLang="ja-JP" sz="2800" dirty="0"/>
              <a:t>following power-control formula is used.</a:t>
            </a:r>
          </a:p>
          <a:p>
            <a:endParaRPr lang="en-US" altLang="ja-JP" sz="2800" dirty="0"/>
          </a:p>
          <a:p>
            <a:endParaRPr lang="en-US" altLang="ja-JP" sz="2800" dirty="0"/>
          </a:p>
          <a:p>
            <a:pPr lvl="1"/>
            <a:endParaRPr lang="en-US" altLang="ja-JP" sz="2400" dirty="0" smtClean="0"/>
          </a:p>
          <a:p>
            <a:pPr lvl="1"/>
            <a:r>
              <a:rPr lang="en-US" altLang="ja-JP" sz="2400" dirty="0" smtClean="0"/>
              <a:t>Where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O_PUCCH,c</a:t>
            </a:r>
            <a:r>
              <a:rPr lang="en-US" altLang="ja-JP" sz="2400" dirty="0" smtClean="0"/>
              <a:t> = P</a:t>
            </a:r>
            <a:r>
              <a:rPr lang="en-US" altLang="ja-JP" sz="2400" baseline="-25000" dirty="0" smtClean="0"/>
              <a:t>O_NORMIMAL_PUCCH</a:t>
            </a:r>
            <a:r>
              <a:rPr lang="en-US" altLang="ja-JP" sz="2400" dirty="0" smtClean="0"/>
              <a:t> + P</a:t>
            </a:r>
            <a:r>
              <a:rPr lang="en-US" altLang="ja-JP" sz="2400" baseline="-25000" dirty="0" smtClean="0"/>
              <a:t>O_UE_PUCCH</a:t>
            </a:r>
            <a:r>
              <a:rPr lang="en-US" altLang="ja-JP" sz="2400" dirty="0" smtClean="0"/>
              <a:t> with P</a:t>
            </a:r>
            <a:r>
              <a:rPr lang="en-US" altLang="ja-JP" sz="2400" baseline="-25000" dirty="0" smtClean="0"/>
              <a:t>O_UE_PUCCH</a:t>
            </a:r>
            <a:r>
              <a:rPr lang="en-US" altLang="ja-JP" sz="2400" dirty="0" smtClean="0"/>
              <a:t> being an integer (-8, …, 7) </a:t>
            </a:r>
            <a:r>
              <a:rPr lang="en-US" altLang="ja-JP" sz="2400" u="sng" dirty="0" smtClean="0"/>
              <a:t>specifically configured for the PUCCH format</a:t>
            </a:r>
            <a:r>
              <a:rPr lang="en-US" altLang="ja-JP" sz="2400" dirty="0" smtClean="0"/>
              <a:t>, and</a:t>
            </a:r>
            <a:endParaRPr lang="en-US" altLang="ja-JP" sz="2000" dirty="0" smtClean="0"/>
          </a:p>
          <a:p>
            <a:pPr lvl="1"/>
            <a:r>
              <a:rPr lang="en-US" altLang="ja-JP" sz="2400" dirty="0" err="1" smtClean="0">
                <a:latin typeface="Symbol" panose="05050102010706020507" pitchFamily="18" charset="2"/>
              </a:rPr>
              <a:t>D</a:t>
            </a:r>
            <a:r>
              <a:rPr lang="en-US" altLang="ja-JP" sz="2400" baseline="-25000" dirty="0" err="1" smtClean="0"/>
              <a:t>TF,c</a:t>
            </a:r>
            <a:r>
              <a:rPr lang="en-US" altLang="ja-JP" sz="2400" dirty="0" smtClean="0"/>
              <a:t>(</a:t>
            </a:r>
            <a:r>
              <a:rPr lang="en-US" altLang="ja-JP" sz="2400" dirty="0" err="1" smtClean="0"/>
              <a:t>i</a:t>
            </a:r>
            <a:r>
              <a:rPr lang="en-US" altLang="ja-JP" sz="2400" dirty="0" smtClean="0"/>
              <a:t>) </a:t>
            </a:r>
            <a:r>
              <a:rPr lang="en-US" altLang="ja-JP" sz="2400" dirty="0"/>
              <a:t>= </a:t>
            </a:r>
            <a:r>
              <a:rPr lang="en-US" altLang="ja-JP" sz="2400" dirty="0" smtClean="0"/>
              <a:t>10log</a:t>
            </a:r>
            <a:r>
              <a:rPr lang="en-US" altLang="ja-JP" sz="2400" baseline="-25000" dirty="0" smtClean="0"/>
              <a:t>10</a:t>
            </a:r>
            <a:r>
              <a:rPr lang="en-US" altLang="ja-JP" sz="2400" dirty="0" smtClean="0"/>
              <a:t>(2</a:t>
            </a:r>
            <a:r>
              <a:rPr lang="en-US" altLang="ja-JP" sz="2400" baseline="30000" dirty="0" smtClean="0"/>
              <a:t>1.25BPRE</a:t>
            </a:r>
            <a:r>
              <a:rPr lang="en-US" altLang="ja-JP" sz="2400" dirty="0" smtClean="0"/>
              <a:t>-1</a:t>
            </a:r>
            <a:r>
              <a:rPr lang="en-US" altLang="ja-JP" sz="2400" dirty="0"/>
              <a:t>) </a:t>
            </a:r>
            <a:r>
              <a:rPr lang="en-US" altLang="ja-JP" sz="2400" dirty="0" smtClean="0"/>
              <a:t> with BPRE = O</a:t>
            </a:r>
            <a:r>
              <a:rPr lang="en-US" altLang="ja-JP" sz="2400" baseline="-25000" dirty="0" smtClean="0"/>
              <a:t>UCI</a:t>
            </a:r>
            <a:r>
              <a:rPr lang="en-US" altLang="ja-JP" sz="2400" dirty="0" smtClean="0"/>
              <a:t>/N</a:t>
            </a:r>
            <a:r>
              <a:rPr lang="en-US" altLang="ja-JP" sz="2400" baseline="-25000" dirty="0" smtClean="0"/>
              <a:t>RE</a:t>
            </a:r>
            <a:r>
              <a:rPr lang="en-US" altLang="ja-JP" sz="2400" dirty="0" smtClean="0"/>
              <a:t>.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37201"/>
              </p:ext>
            </p:extLst>
          </p:nvPr>
        </p:nvGraphicFramePr>
        <p:xfrm>
          <a:off x="593725" y="2778249"/>
          <a:ext cx="79851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数式" r:id="rId3" imgW="4686120" imgH="507960" progId="Equation.3">
                  <p:embed/>
                </p:oleObj>
              </mc:Choice>
              <mc:Fallback>
                <p:oleObj name="数式" r:id="rId3" imgW="468612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2778249"/>
                        <a:ext cx="79851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029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Option 2: Using h-function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For the PUCCH format 4 and 5, following power-control formula is used</a:t>
            </a:r>
            <a:r>
              <a:rPr lang="en-US" altLang="ja-JP" sz="2800" dirty="0" smtClean="0"/>
              <a:t>.</a:t>
            </a:r>
          </a:p>
          <a:p>
            <a:endParaRPr kumimoji="1" lang="en-US" altLang="ja-JP" sz="2000" dirty="0"/>
          </a:p>
          <a:p>
            <a:pPr lvl="2"/>
            <a:endParaRPr lang="en-US" altLang="ja-JP" sz="2000" dirty="0" smtClean="0"/>
          </a:p>
          <a:p>
            <a:pPr lvl="2"/>
            <a:endParaRPr lang="en-US" altLang="ja-JP" sz="2000" dirty="0" smtClean="0"/>
          </a:p>
          <a:p>
            <a:pPr lvl="1"/>
            <a:r>
              <a:rPr kumimoji="1" lang="en-US" altLang="ja-JP" sz="2400" dirty="0" smtClean="0"/>
              <a:t>Where </a:t>
            </a:r>
            <a:r>
              <a:rPr lang="en-US" altLang="ja-JP" sz="2400" dirty="0" err="1"/>
              <a:t>P</a:t>
            </a:r>
            <a:r>
              <a:rPr lang="en-US" altLang="ja-JP" sz="2400" baseline="-25000" dirty="0" err="1"/>
              <a:t>O_PUCCH,c</a:t>
            </a:r>
            <a:r>
              <a:rPr lang="en-US" altLang="ja-JP" sz="2400" dirty="0"/>
              <a:t> = P</a:t>
            </a:r>
            <a:r>
              <a:rPr lang="en-US" altLang="ja-JP" sz="2400" baseline="-25000" dirty="0"/>
              <a:t>O_NORMIMAL_PUCCH</a:t>
            </a:r>
            <a:r>
              <a:rPr lang="en-US" altLang="ja-JP" sz="2400" dirty="0"/>
              <a:t> + P</a:t>
            </a:r>
            <a:r>
              <a:rPr lang="en-US" altLang="ja-JP" sz="2400" baseline="-25000" dirty="0"/>
              <a:t>O_UE_PUCCH</a:t>
            </a:r>
            <a:r>
              <a:rPr lang="en-US" altLang="ja-JP" sz="2400" dirty="0"/>
              <a:t> and P</a:t>
            </a:r>
            <a:r>
              <a:rPr lang="en-US" altLang="ja-JP" sz="2400" baseline="-25000" dirty="0"/>
              <a:t>O_UE_PUCCH</a:t>
            </a:r>
            <a:r>
              <a:rPr lang="en-US" altLang="ja-JP" sz="2400" dirty="0"/>
              <a:t> is an integer (-8, …, 7</a:t>
            </a:r>
            <a:r>
              <a:rPr lang="en-US" altLang="ja-JP" sz="2400" dirty="0" smtClean="0"/>
              <a:t>) </a:t>
            </a:r>
            <a:r>
              <a:rPr lang="en-US" altLang="ja-JP" sz="2400" u="sng" dirty="0" smtClean="0"/>
              <a:t>commonly configured for all the PUCCH formats</a:t>
            </a:r>
            <a:r>
              <a:rPr lang="en-US" altLang="ja-JP" sz="2400" dirty="0" smtClean="0"/>
              <a:t>, and</a:t>
            </a:r>
          </a:p>
          <a:p>
            <a:pPr lvl="1"/>
            <a:r>
              <a:rPr kumimoji="1" lang="en-US" altLang="ja-JP" sz="2400" dirty="0" smtClean="0"/>
              <a:t>D</a:t>
            </a:r>
            <a:r>
              <a:rPr kumimoji="1" lang="en-US" altLang="ja-JP" sz="2400" baseline="-25000" dirty="0" smtClean="0"/>
              <a:t>F_PUCCH</a:t>
            </a:r>
            <a:r>
              <a:rPr kumimoji="1" lang="en-US" altLang="ja-JP" sz="2400" dirty="0" smtClean="0"/>
              <a:t>(F) is </a:t>
            </a:r>
            <a:r>
              <a:rPr lang="en-US" altLang="ja-JP" sz="2400" dirty="0" smtClean="0"/>
              <a:t>one of 8 </a:t>
            </a:r>
            <a:r>
              <a:rPr kumimoji="1" lang="en-US" altLang="ja-JP" sz="2400" dirty="0" smtClean="0"/>
              <a:t>PF-dependent power-offsets configured by higher-layer, and</a:t>
            </a:r>
          </a:p>
          <a:p>
            <a:pPr lvl="1"/>
            <a:r>
              <a:rPr lang="en-US" altLang="ja-JP" sz="2400" dirty="0" smtClean="0"/>
              <a:t>h(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CQI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HARQ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SR</a:t>
            </a:r>
            <a:r>
              <a:rPr lang="en-US" altLang="ja-JP" sz="2400" dirty="0" smtClean="0"/>
              <a:t>) = 10log</a:t>
            </a:r>
            <a:r>
              <a:rPr lang="en-US" altLang="ja-JP" sz="2400" baseline="-25000" dirty="0" smtClean="0"/>
              <a:t>10</a:t>
            </a:r>
            <a:r>
              <a:rPr lang="en-US" altLang="ja-JP" sz="2400" dirty="0" smtClean="0"/>
              <a:t>(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CQI</a:t>
            </a:r>
            <a:r>
              <a:rPr lang="en-US" altLang="ja-JP" sz="2400" dirty="0" smtClean="0"/>
              <a:t> + 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HARQ</a:t>
            </a:r>
            <a:r>
              <a:rPr lang="en-US" altLang="ja-JP" sz="2400" dirty="0" smtClean="0"/>
              <a:t> + 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SR</a:t>
            </a:r>
            <a:r>
              <a:rPr lang="en-US" altLang="ja-JP" sz="2400" dirty="0" smtClean="0"/>
              <a:t> + </a:t>
            </a:r>
            <a:r>
              <a:rPr lang="en-US" altLang="ja-JP" sz="2400" dirty="0" err="1" smtClean="0"/>
              <a:t>n</a:t>
            </a:r>
            <a:r>
              <a:rPr lang="en-US" altLang="ja-JP" sz="2400" baseline="-25000" dirty="0" err="1" smtClean="0"/>
              <a:t>CRC</a:t>
            </a:r>
            <a:r>
              <a:rPr lang="en-US" altLang="ja-JP" sz="2400" dirty="0" smtClean="0"/>
              <a:t>)</a:t>
            </a:r>
            <a:endParaRPr kumimoji="1" lang="en-US" altLang="ja-JP" sz="2400" dirty="0" smtClean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17418"/>
              </p:ext>
            </p:extLst>
          </p:nvPr>
        </p:nvGraphicFramePr>
        <p:xfrm>
          <a:off x="122238" y="2671762"/>
          <a:ext cx="889317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数式" r:id="rId3" imgW="6006960" imgH="507960" progId="Equation.3">
                  <p:embed/>
                </p:oleObj>
              </mc:Choice>
              <mc:Fallback>
                <p:oleObj name="数式" r:id="rId3" imgW="600696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8" y="2671762"/>
                        <a:ext cx="8893175" cy="757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0543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175</Words>
  <Application>Microsoft Office PowerPoint</Application>
  <PresentationFormat>画面に合わせる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Office ​​テーマ</vt:lpstr>
      <vt:lpstr>数式</vt:lpstr>
      <vt:lpstr>Proposal on power-control for the new PUCCH formats</vt:lpstr>
      <vt:lpstr>Proposal</vt:lpstr>
      <vt:lpstr>Option 1: Using DTF,c(i)</vt:lpstr>
      <vt:lpstr>Option 2: Using h-function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 (2)</cp:lastModifiedBy>
  <cp:revision>65</cp:revision>
  <dcterms:created xsi:type="dcterms:W3CDTF">2015-08-27T11:06:18Z</dcterms:created>
  <dcterms:modified xsi:type="dcterms:W3CDTF">2015-11-17T00:21:59Z</dcterms:modified>
</cp:coreProperties>
</file>