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2" r:id="rId3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既定のセクション" id="{E0F9C3E4-177F-47D7-8C4B-62AA9654A9C4}">
          <p14:sldIdLst>
            <p14:sldId id="256"/>
            <p14:sldId id="282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38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8DA80-DBC1-40D8-8481-71343587F3D7}" type="datetimeFigureOut">
              <a:rPr kumimoji="1" lang="ja-JP" altLang="en-US" smtClean="0"/>
              <a:t>2015/11/17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1953C-FD0A-4B06-A061-750E627EDB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496833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8DA80-DBC1-40D8-8481-71343587F3D7}" type="datetimeFigureOut">
              <a:rPr kumimoji="1" lang="ja-JP" altLang="en-US" smtClean="0"/>
              <a:t>2015/11/17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1953C-FD0A-4B06-A061-750E627EDB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124361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8DA80-DBC1-40D8-8481-71343587F3D7}" type="datetimeFigureOut">
              <a:rPr kumimoji="1" lang="ja-JP" altLang="en-US" smtClean="0"/>
              <a:t>2015/11/17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1953C-FD0A-4B06-A061-750E627EDB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65184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8DA80-DBC1-40D8-8481-71343587F3D7}" type="datetimeFigureOut">
              <a:rPr kumimoji="1" lang="ja-JP" altLang="en-US" smtClean="0"/>
              <a:t>2015/11/17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1953C-FD0A-4B06-A061-750E627EDB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373929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8DA80-DBC1-40D8-8481-71343587F3D7}" type="datetimeFigureOut">
              <a:rPr kumimoji="1" lang="ja-JP" altLang="en-US" smtClean="0"/>
              <a:t>2015/11/17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1953C-FD0A-4B06-A061-750E627EDB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01433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8DA80-DBC1-40D8-8481-71343587F3D7}" type="datetimeFigureOut">
              <a:rPr kumimoji="1" lang="ja-JP" altLang="en-US" smtClean="0"/>
              <a:t>2015/11/17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1953C-FD0A-4B06-A061-750E627EDB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413268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8DA80-DBC1-40D8-8481-71343587F3D7}" type="datetimeFigureOut">
              <a:rPr kumimoji="1" lang="ja-JP" altLang="en-US" smtClean="0"/>
              <a:t>2015/11/17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1953C-FD0A-4B06-A061-750E627EDB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367391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8DA80-DBC1-40D8-8481-71343587F3D7}" type="datetimeFigureOut">
              <a:rPr kumimoji="1" lang="ja-JP" altLang="en-US" smtClean="0"/>
              <a:t>2015/11/17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1953C-FD0A-4B06-A061-750E627EDB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674176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8DA80-DBC1-40D8-8481-71343587F3D7}" type="datetimeFigureOut">
              <a:rPr kumimoji="1" lang="ja-JP" altLang="en-US" smtClean="0"/>
              <a:t>2015/11/17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1953C-FD0A-4B06-A061-750E627EDB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424615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8DA80-DBC1-40D8-8481-71343587F3D7}" type="datetimeFigureOut">
              <a:rPr kumimoji="1" lang="ja-JP" altLang="en-US" smtClean="0"/>
              <a:t>2015/11/17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1953C-FD0A-4B06-A061-750E627EDB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347577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8DA80-DBC1-40D8-8481-71343587F3D7}" type="datetimeFigureOut">
              <a:rPr kumimoji="1" lang="ja-JP" altLang="en-US" smtClean="0"/>
              <a:t>2015/11/17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1953C-FD0A-4B06-A061-750E627EDB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500060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58DA80-DBC1-40D8-8481-71343587F3D7}" type="datetimeFigureOut">
              <a:rPr kumimoji="1" lang="ja-JP" altLang="en-US" smtClean="0"/>
              <a:t>2015/11/17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C1953C-FD0A-4B06-A061-750E627EDB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797818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07504" y="2391023"/>
            <a:ext cx="8928992" cy="1470025"/>
          </a:xfrm>
        </p:spPr>
        <p:txBody>
          <a:bodyPr>
            <a:noAutofit/>
          </a:bodyPr>
          <a:lstStyle/>
          <a:p>
            <a:r>
              <a:rPr lang="en-US" altLang="ja-JP" sz="4000" dirty="0" smtClean="0"/>
              <a:t>Open issues for Monday </a:t>
            </a:r>
            <a:r>
              <a:rPr lang="en-US" altLang="ja-JP" sz="4000" dirty="0" err="1" smtClean="0"/>
              <a:t>eCA</a:t>
            </a:r>
            <a:r>
              <a:rPr lang="en-US" altLang="ja-JP" sz="4000" dirty="0" smtClean="0"/>
              <a:t> session in RAN1#83</a:t>
            </a:r>
            <a:endParaRPr kumimoji="1" lang="ja-JP" altLang="en-US" sz="4000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4941168"/>
            <a:ext cx="6400800" cy="697632"/>
          </a:xfrm>
        </p:spPr>
        <p:txBody>
          <a:bodyPr/>
          <a:lstStyle/>
          <a:p>
            <a:r>
              <a:rPr kumimoji="1" lang="en-US" altLang="ja-JP" dirty="0" smtClean="0"/>
              <a:t>NTT DOCOMO, INC.</a:t>
            </a:r>
            <a:endParaRPr kumimoji="1" lang="ja-JP" altLang="en-US" dirty="0"/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308850" y="332656"/>
            <a:ext cx="15343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 smtClean="0"/>
              <a:t>R1-157560</a:t>
            </a:r>
            <a:endParaRPr lang="ja-JP" altLang="en-US" sz="2400" dirty="0"/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323850" y="332656"/>
            <a:ext cx="556319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3GPP TSG RAN WG1 #</a:t>
            </a:r>
            <a:r>
              <a:rPr lang="en-US" altLang="ja-JP" sz="2400" dirty="0" smtClean="0"/>
              <a:t>83</a:t>
            </a:r>
            <a:endParaRPr lang="en-US" altLang="ja-JP" sz="2400" dirty="0"/>
          </a:p>
          <a:p>
            <a:pPr>
              <a:spcBef>
                <a:spcPct val="0"/>
              </a:spcBef>
              <a:buNone/>
            </a:pPr>
            <a:r>
              <a:rPr lang="en-US" altLang="ko-KR" sz="2400" dirty="0" smtClean="0"/>
              <a:t>Anaheim, USA, 15</a:t>
            </a:r>
            <a:r>
              <a:rPr lang="en-US" altLang="ja-JP" sz="2400" baseline="30000" dirty="0" smtClean="0"/>
              <a:t>th</a:t>
            </a:r>
            <a:r>
              <a:rPr lang="en-US" altLang="ja-JP" sz="2400" dirty="0" smtClean="0"/>
              <a:t> </a:t>
            </a:r>
            <a:r>
              <a:rPr lang="en-US" altLang="ja-JP" sz="2400" dirty="0"/>
              <a:t>– </a:t>
            </a:r>
            <a:r>
              <a:rPr lang="en-US" altLang="ja-JP" sz="2400" dirty="0" smtClean="0"/>
              <a:t>22</a:t>
            </a:r>
            <a:r>
              <a:rPr lang="en-US" altLang="ja-JP" sz="2400" baseline="30000" dirty="0" smtClean="0"/>
              <a:t>th</a:t>
            </a:r>
            <a:r>
              <a:rPr lang="en-US" altLang="ja-JP" sz="2400" dirty="0" smtClean="0"/>
              <a:t> November</a:t>
            </a:r>
            <a:r>
              <a:rPr lang="en-US" altLang="ko-KR" sz="2400" dirty="0" smtClean="0"/>
              <a:t> </a:t>
            </a:r>
            <a:r>
              <a:rPr lang="en-US" altLang="ja-JP" sz="2400" dirty="0"/>
              <a:t>2015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Agenda item </a:t>
            </a:r>
            <a:r>
              <a:rPr lang="en-US" altLang="ja-JP" sz="2400" dirty="0" smtClean="0"/>
              <a:t>6.2.2</a:t>
            </a:r>
            <a:endParaRPr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983209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Proposal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600200"/>
            <a:ext cx="8579296" cy="5257800"/>
          </a:xfrm>
        </p:spPr>
        <p:txBody>
          <a:bodyPr>
            <a:normAutofit/>
          </a:bodyPr>
          <a:lstStyle/>
          <a:p>
            <a:r>
              <a:rPr kumimoji="1" lang="en-US" altLang="ja-JP" sz="2400" dirty="0" smtClean="0"/>
              <a:t>RAN1 discusses remaining aspects having RRC impacts on Monday</a:t>
            </a:r>
          </a:p>
          <a:p>
            <a:pPr lvl="1"/>
            <a:r>
              <a:rPr lang="en-US" altLang="ja-JP" sz="2000" dirty="0"/>
              <a:t>Agreements will be informed to RAN2</a:t>
            </a:r>
            <a:endParaRPr kumimoji="1" lang="en-US" altLang="ja-JP" sz="2000" dirty="0" smtClean="0"/>
          </a:p>
          <a:p>
            <a:r>
              <a:rPr kumimoji="1" lang="en-US" altLang="ja-JP" sz="2400" dirty="0" smtClean="0"/>
              <a:t>At least following aspects </a:t>
            </a:r>
            <a:r>
              <a:rPr lang="en-US" altLang="ja-JP" sz="2400" dirty="0" smtClean="0"/>
              <a:t>should be </a:t>
            </a:r>
            <a:r>
              <a:rPr kumimoji="1" lang="en-US" altLang="ja-JP" sz="2400" dirty="0" smtClean="0"/>
              <a:t>concluded on Monday</a:t>
            </a:r>
          </a:p>
          <a:p>
            <a:pPr lvl="1"/>
            <a:r>
              <a:rPr lang="en-US" altLang="ja-JP" sz="2000" dirty="0" smtClean="0"/>
              <a:t>Power-control formula and necessary parameter(s)</a:t>
            </a:r>
          </a:p>
          <a:p>
            <a:pPr lvl="1"/>
            <a:r>
              <a:rPr lang="en-US" altLang="ja-JP" sz="2000" dirty="0"/>
              <a:t>D</a:t>
            </a:r>
            <a:r>
              <a:rPr lang="en-US" altLang="ja-JP" sz="2000" dirty="0" smtClean="0"/>
              <a:t>etails on </a:t>
            </a:r>
            <a:r>
              <a:rPr lang="en-US" altLang="ja-JP" sz="2000" i="1" dirty="0" smtClean="0"/>
              <a:t>multi P-CSI resource</a:t>
            </a:r>
          </a:p>
          <a:p>
            <a:pPr lvl="2"/>
            <a:r>
              <a:rPr lang="en-US" altLang="ja-JP" sz="1800" dirty="0" smtClean="0"/>
              <a:t>Whether to support PUCCH format 3 and/or 5</a:t>
            </a:r>
          </a:p>
          <a:p>
            <a:pPr lvl="2"/>
            <a:r>
              <a:rPr kumimoji="1" lang="en-US" altLang="ja-JP" sz="1800" dirty="0" smtClean="0"/>
              <a:t>Whether to introduce separate power-control parameter(s)</a:t>
            </a:r>
          </a:p>
          <a:p>
            <a:pPr lvl="1"/>
            <a:r>
              <a:rPr lang="en-US" altLang="ja-JP" sz="2000" dirty="0" smtClean="0"/>
              <a:t>UE capabilities</a:t>
            </a:r>
          </a:p>
          <a:p>
            <a:pPr lvl="2"/>
            <a:r>
              <a:rPr lang="en-US" altLang="ja-JP" sz="1800" dirty="0" smtClean="0"/>
              <a:t>How to introduce </a:t>
            </a:r>
            <a:r>
              <a:rPr lang="en-US" altLang="ja-JP" sz="1800" dirty="0"/>
              <a:t>UE capability </a:t>
            </a:r>
            <a:r>
              <a:rPr lang="en-US" altLang="ja-JP" sz="1800" dirty="0" err="1"/>
              <a:t>signalling</a:t>
            </a:r>
            <a:r>
              <a:rPr lang="en-US" altLang="ja-JP" sz="1800" dirty="0"/>
              <a:t> for the number of CSI processes that can be updated per </a:t>
            </a:r>
            <a:r>
              <a:rPr lang="en-US" altLang="ja-JP" sz="1800" dirty="0" err="1" smtClean="0"/>
              <a:t>subframe</a:t>
            </a:r>
            <a:endParaRPr lang="en-US" altLang="ja-JP" sz="1800" dirty="0" smtClean="0"/>
          </a:p>
          <a:p>
            <a:pPr lvl="2"/>
            <a:r>
              <a:rPr lang="en-US" altLang="ja-JP" sz="1800" dirty="0" smtClean="0"/>
              <a:t>Whether to introduce UE capability </a:t>
            </a:r>
            <a:r>
              <a:rPr lang="en-US" altLang="ja-JP" sz="1800" dirty="0" err="1" smtClean="0"/>
              <a:t>signalling</a:t>
            </a:r>
            <a:r>
              <a:rPr lang="en-US" altLang="ja-JP" sz="1800" dirty="0" smtClean="0"/>
              <a:t> for PUCCH format 4 and/or 5</a:t>
            </a:r>
          </a:p>
          <a:p>
            <a:pPr lvl="1"/>
            <a:r>
              <a:rPr lang="en-US" altLang="ja-JP" sz="2000" dirty="0" smtClean="0"/>
              <a:t>A new </a:t>
            </a:r>
            <a:r>
              <a:rPr lang="en-US" altLang="ja-JP" sz="2000" dirty="0"/>
              <a:t>UE </a:t>
            </a:r>
            <a:r>
              <a:rPr lang="en-US" altLang="ja-JP" sz="2000" dirty="0" smtClean="0"/>
              <a:t>category</a:t>
            </a:r>
            <a:r>
              <a:rPr lang="ja-JP" altLang="en-US" sz="2000" dirty="0"/>
              <a:t> </a:t>
            </a:r>
            <a:r>
              <a:rPr lang="en-US" altLang="ja-JP" sz="2000" dirty="0" smtClean="0"/>
              <a:t>for achieving peak data rate</a:t>
            </a:r>
            <a:endParaRPr lang="en-US" altLang="ja-JP" sz="2000" dirty="0" smtClean="0"/>
          </a:p>
          <a:p>
            <a:r>
              <a:rPr lang="en-US" altLang="ja-JP" sz="2400" dirty="0"/>
              <a:t>O</a:t>
            </a:r>
            <a:r>
              <a:rPr lang="en-US" altLang="ja-JP" sz="2400" dirty="0" smtClean="0"/>
              <a:t>ther aspects having RRC impacts can be discussed if time allows</a:t>
            </a:r>
          </a:p>
        </p:txBody>
      </p:sp>
    </p:spTree>
    <p:extLst>
      <p:ext uri="{BB962C8B-B14F-4D97-AF65-F5344CB8AC3E}">
        <p14:creationId xmlns:p14="http://schemas.microsoft.com/office/powerpoint/2010/main" val="143498988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623</TotalTime>
  <Words>135</Words>
  <Application>Microsoft Office PowerPoint</Application>
  <PresentationFormat>画面に合わせる (4:3)</PresentationFormat>
  <Paragraphs>19</Paragraphs>
  <Slides>2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3" baseType="lpstr">
      <vt:lpstr>Office ​​テーマ</vt:lpstr>
      <vt:lpstr>Open issues for Monday eCA session in RAN1#83</vt:lpstr>
      <vt:lpstr>Proposal</vt:lpstr>
    </vt:vector>
  </TitlesOfParts>
  <Company>株式会社エヌ・ティ・ティ・ドコモ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NTT DOCOMO, INC.</dc:creator>
  <cp:lastModifiedBy>NTT DOCOMO, INC. (2)</cp:lastModifiedBy>
  <cp:revision>100</cp:revision>
  <dcterms:created xsi:type="dcterms:W3CDTF">2015-08-27T11:06:18Z</dcterms:created>
  <dcterms:modified xsi:type="dcterms:W3CDTF">2015-11-17T00:21:43Z</dcterms:modified>
</cp:coreProperties>
</file>