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4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7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F6979D-0534-4CEA-AC89-5903F761A8C5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46B4F-6237-474E-940F-E85746C31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736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0249-7570-4C54-AC9B-5F07B6C4D70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F507-02A4-4015-BF1C-3E5CFDB46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25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0249-7570-4C54-AC9B-5F07B6C4D70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F507-02A4-4015-BF1C-3E5CFDB46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383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0249-7570-4C54-AC9B-5F07B6C4D70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F507-02A4-4015-BF1C-3E5CFDB46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575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0249-7570-4C54-AC9B-5F07B6C4D70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F507-02A4-4015-BF1C-3E5CFDB46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863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0249-7570-4C54-AC9B-5F07B6C4D70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F507-02A4-4015-BF1C-3E5CFDB46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043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0249-7570-4C54-AC9B-5F07B6C4D70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F507-02A4-4015-BF1C-3E5CFDB46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772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0249-7570-4C54-AC9B-5F07B6C4D70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F507-02A4-4015-BF1C-3E5CFDB46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31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0249-7570-4C54-AC9B-5F07B6C4D70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F507-02A4-4015-BF1C-3E5CFDB46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535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0249-7570-4C54-AC9B-5F07B6C4D70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F507-02A4-4015-BF1C-3E5CFDB46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865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0249-7570-4C54-AC9B-5F07B6C4D70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F507-02A4-4015-BF1C-3E5CFDB46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089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80249-7570-4C54-AC9B-5F07B6C4D70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F507-02A4-4015-BF1C-3E5CFDB46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08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80249-7570-4C54-AC9B-5F07B6C4D70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AF507-02A4-4015-BF1C-3E5CFDB46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28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Regulation and MCOT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Intel</a:t>
            </a:r>
            <a:r>
              <a:rPr lang="en-US" smtClean="0"/>
              <a:t>, </a:t>
            </a:r>
            <a:r>
              <a:rPr lang="en-US" smtClean="0"/>
              <a:t>CATT,…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6075"/>
            <a:ext cx="8534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#83				        R1-1</a:t>
            </a:r>
            <a:r>
              <a:rPr lang="en-US" altLang="ko-KR" sz="2000" b="1" smtClean="0">
                <a:latin typeface="Times New Roman" pitchFamily="18" charset="0"/>
                <a:cs typeface="Times New Roman" pitchFamily="18" charset="0"/>
              </a:rPr>
              <a:t>57555</a:t>
            </a:r>
            <a:endParaRPr lang="en-US" altLang="zh-CN" sz="2000" b="1">
              <a:latin typeface="Times New Roman" pitchFamily="18" charset="0"/>
              <a:ea typeface="맑은 고딕" pitchFamily="34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Times New Roman" pitchFamily="18" charset="0"/>
                <a:ea typeface="맑은 고딕" pitchFamily="34" charset="-127"/>
                <a:cs typeface="Times New Roman" pitchFamily="18" charset="0"/>
              </a:rPr>
              <a:t>Anaheim, USA, 15th - 22th November 2015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2192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6.2.3.1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11610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5237"/>
            <a:ext cx="8229600" cy="521176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dirty="0" smtClean="0"/>
              <a:t>The </a:t>
            </a:r>
            <a:r>
              <a:rPr lang="en-GB" dirty="0"/>
              <a:t>recommendation in section </a:t>
            </a:r>
            <a:r>
              <a:rPr lang="en-GB" dirty="0" smtClean="0"/>
              <a:t>9.19.3.3 in IEEE specification [1] states</a:t>
            </a:r>
            <a:endPara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“In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certain regulatory domains, channel sensing needs to be done at periodic intervals (for example, in Japan, this period is 4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means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the duration of a TXOP in these regulatory domains might not be more than this periodic interval. If longer durations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desired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then the TXOP holder needs to sense the channel at least once in the limit imposed in the regulatory domain, by waiting for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duration of one PIFS during which it senses the channel. If it does not detect any energy, it may continue by sending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next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frame. In other words, the total TXOP size assigned should include an extra time allocated (i.e., n ×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aSlotTime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where n is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times the STA needs to sense the channel and is given by Floor(TXOP limit/limit imposed in the regulatory domain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34The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TID value in the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QoS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Control field of a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QoS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Data+CF-Poll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frame pertains only to the MSDU or fragment thereof in the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Frame Body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field of that frame. This TID value does not pertain to the TXOP limit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value and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not place any constraints on what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frame(s) the addressed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 may send in the granted TXOP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</a:p>
          <a:p>
            <a:pPr marL="0" indent="0">
              <a:buNone/>
            </a:pPr>
            <a:endPara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 smtClean="0"/>
              <a:t>[1] IEEE </a:t>
            </a:r>
            <a:r>
              <a:rPr lang="en-GB" dirty="0" err="1"/>
              <a:t>Std</a:t>
            </a:r>
            <a:r>
              <a:rPr lang="en-GB" dirty="0"/>
              <a:t> 802.11-2012, Part II: Wireless LAN MAC and PHY Specifications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685800" y="4728283"/>
            <a:ext cx="6400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905000" y="4419600"/>
            <a:ext cx="25146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4ms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648200" y="4419600"/>
            <a:ext cx="6858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1ms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447800" y="4728283"/>
            <a:ext cx="441649" cy="2946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14300" y="4823936"/>
            <a:ext cx="1714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Access  after successful random backoff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2164446" y="5031652"/>
            <a:ext cx="2255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Channel is released due to 4ms req.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4343400" y="4931658"/>
            <a:ext cx="2255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Channel is sensed to be idle for PIFS duration.</a:t>
            </a:r>
            <a:endParaRPr lang="en-US" sz="1400" dirty="0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3962400" y="4734580"/>
            <a:ext cx="441649" cy="2946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4648200" y="4728285"/>
            <a:ext cx="381000" cy="20337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5334000" y="4419601"/>
            <a:ext cx="548823" cy="3047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442985" y="3896380"/>
            <a:ext cx="2255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Channel is released due to TXOP limit.</a:t>
            </a:r>
            <a:endParaRPr lang="en-US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1219200" y="3974068"/>
            <a:ext cx="3112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Example TXOP limit =5ms +PIFS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166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 algn="just"/>
            <a:r>
              <a:rPr lang="en-US" sz="2400" dirty="0" smtClean="0"/>
              <a:t>Where </a:t>
            </a:r>
            <a:r>
              <a:rPr lang="en-US" sz="2400" dirty="0"/>
              <a:t>the regulations require channel sensing at periodic </a:t>
            </a:r>
            <a:r>
              <a:rPr lang="en-US" sz="2400" dirty="0" smtClean="0"/>
              <a:t>intervals (for example in Japan this period is 4ms), </a:t>
            </a:r>
            <a:r>
              <a:rPr lang="en-US" sz="2400" dirty="0"/>
              <a:t>the eNB can sense the channel to be idle for a single continuous interval of duration 25 µs when the DL transmission burst meets the limit imposed by the regulation before continuing its transmission within the maximum channel occupancy time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r>
              <a:rPr lang="en-US" sz="2400" dirty="0" smtClean="0"/>
              <a:t>Note:  The European regulation requires full LBT procedure corresponding to the equipment type when the DL transmission burst meets the limit imposed by the regulation.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3823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401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Regulation and MCOT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remaining issues</dc:title>
  <dc:creator>Sorour Falahati</dc:creator>
  <cp:lastModifiedBy>Sorour Falahati</cp:lastModifiedBy>
  <cp:revision>17</cp:revision>
  <dcterms:created xsi:type="dcterms:W3CDTF">2015-11-16T18:01:05Z</dcterms:created>
  <dcterms:modified xsi:type="dcterms:W3CDTF">2015-11-17T01:25:40Z</dcterms:modified>
</cp:coreProperties>
</file>