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7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2804" y="8032"/>
            <a:ext cx="72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639345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243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407600"/>
            <a:ext cx="9144000" cy="16632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0" y="1429663"/>
            <a:ext cx="9144000" cy="164114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79900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6639345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0827" y="764704"/>
            <a:ext cx="8642350" cy="5688484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+mn-lt"/>
                <a:ea typeface="굴림" panose="020B0600000101010101" pitchFamily="50" charset="-127"/>
              </a:defRPr>
            </a:lvl1pPr>
            <a:lvl2pPr>
              <a:defRPr sz="2000">
                <a:latin typeface="+mn-lt"/>
                <a:ea typeface="굴림" panose="020B0600000101010101" pitchFamily="50" charset="-127"/>
              </a:defRPr>
            </a:lvl2pPr>
            <a:lvl3pPr>
              <a:defRPr sz="1800">
                <a:latin typeface="+mn-lt"/>
                <a:ea typeface="굴림" panose="020B0600000101010101" pitchFamily="50" charset="-127"/>
              </a:defRPr>
            </a:lvl3pPr>
            <a:lvl4pPr>
              <a:defRPr sz="1600">
                <a:latin typeface="+mn-lt"/>
                <a:ea typeface="굴림" panose="020B0600000101010101" pitchFamily="50" charset="-127"/>
              </a:defRPr>
            </a:lvl4pPr>
            <a:lvl5pPr>
              <a:defRPr sz="1600">
                <a:latin typeface="+mn-lt"/>
                <a:ea typeface="굴림" panose="020B0600000101010101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45093"/>
            <a:ext cx="21336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D60079-AA1D-4546-9FC2-2BEBC3BEF42C}" type="datetimeFigureOut">
              <a:rPr lang="ko-KR" altLang="en-US" smtClean="0"/>
              <a:t>2015-11-16</a:t>
            </a:fld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45093"/>
            <a:ext cx="28956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45093"/>
            <a:ext cx="21336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2068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4876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2804" y="8032"/>
            <a:ext cx="72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639345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01424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부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43200" y="4659564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600000"/>
            <a:ext cx="9144000" cy="10800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1371600" y="3600001"/>
            <a:ext cx="7772400" cy="1080000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423672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642942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8647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4D60079-AA1D-4546-9FC2-2BEBC3BEF42C}" type="datetimeFigureOut">
              <a:rPr lang="ko-KR" altLang="en-US" smtClean="0"/>
              <a:t>2015-11-16</a:t>
            </a:fld>
            <a:endParaRPr lang="ko-KR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199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5B7E-7FA4-4A09-B83B-E5A6870C8548}" type="datetimeFigureOut">
              <a:rPr lang="ko-KR" altLang="en-US" smtClean="0"/>
              <a:t>2015-11-16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9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87255" y="6605346"/>
            <a:ext cx="334799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961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35B7E-7FA4-4A09-B83B-E5A6870C8548}" type="datetimeFigureOut">
              <a:rPr lang="ko-KR" altLang="en-US" smtClean="0"/>
              <a:t>2015-11-16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217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dirty="0" smtClean="0"/>
              <a:t>Summary on CSI-RS Enhancement </a:t>
            </a:r>
            <a:br>
              <a:rPr lang="en-US" altLang="ko-KR" sz="4000" dirty="0" smtClean="0"/>
            </a:br>
            <a:r>
              <a:rPr lang="en-US" altLang="ko-KR" sz="4000" dirty="0" smtClean="0"/>
              <a:t>for Class A Reporting</a:t>
            </a:r>
            <a:endParaRPr lang="ko-KR" altLang="en-US" sz="40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83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R1-157546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Anaheim, USA, 15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- 22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November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0999" y="1340768"/>
            <a:ext cx="23417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ko-KR" sz="1800" b="1" dirty="0">
                <a:solidFill>
                  <a:schemeClr val="bg1"/>
                </a:solidFill>
              </a:rPr>
              <a:t>Agenda item: 6.2.4.2.1</a:t>
            </a:r>
            <a:endParaRPr lang="ko-KR" altLang="en-US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763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CDM-2 </a:t>
            </a:r>
            <a:r>
              <a:rPr lang="en-US" altLang="ko-KR" dirty="0"/>
              <a:t>Details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(N,K) for resource aggregation for </a:t>
            </a:r>
            <a:r>
              <a:rPr lang="en-US" altLang="ko-KR" dirty="0" smtClean="0"/>
              <a:t>CDM-2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For 16 ports</a:t>
            </a:r>
          </a:p>
          <a:p>
            <a:pPr lvl="2"/>
            <a:r>
              <a:rPr lang="en-US" altLang="ko-KR" sz="1600" dirty="0" smtClean="0"/>
              <a:t>(N,K)=(8,2) supported by 7 companies (Samsung, Huawei, CATT, NEC, ETRI, E///, LGE)</a:t>
            </a:r>
          </a:p>
          <a:p>
            <a:pPr lvl="2"/>
            <a:r>
              <a:rPr lang="en-US" altLang="ko-KR" sz="1600" dirty="0" smtClean="0"/>
              <a:t>(N,K)=(2,8) supported by 3(+1) companies (Samsung, CATT, E///, (QC))</a:t>
            </a:r>
          </a:p>
          <a:p>
            <a:pPr lvl="1"/>
            <a:r>
              <a:rPr lang="en-US" altLang="ko-KR" sz="2000" dirty="0" smtClean="0"/>
              <a:t>For 12 ports</a:t>
            </a:r>
          </a:p>
          <a:p>
            <a:pPr lvl="2"/>
            <a:r>
              <a:rPr lang="en-US" altLang="ko-KR" sz="1600" dirty="0" smtClean="0"/>
              <a:t>(N,K)=(4,3) supported by 7 companies (Samsung, Huawei, CATT, NEC, ETRI, E///, LGE)</a:t>
            </a:r>
          </a:p>
          <a:p>
            <a:pPr lvl="2"/>
            <a:r>
              <a:rPr lang="en-US" altLang="ko-KR" sz="1600" dirty="0" smtClean="0"/>
              <a:t>(N,K)=(2,6) supported by 3(+1) companies (Samsung, CATT, E///, (QC))</a:t>
            </a:r>
          </a:p>
          <a:p>
            <a:endParaRPr lang="ko-KR" altLang="ko-KR" dirty="0"/>
          </a:p>
          <a:p>
            <a:pPr lvl="3"/>
            <a:endParaRPr lang="en-GB" altLang="ko-KR" dirty="0" smtClean="0"/>
          </a:p>
          <a:p>
            <a:pPr lvl="3"/>
            <a:endParaRPr lang="en-US" altLang="ko-KR" dirty="0" smtClean="0"/>
          </a:p>
          <a:p>
            <a:endParaRPr lang="en-US" altLang="ko-KR" sz="20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86658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CDM-4 Details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Alternatives for CDM-4 RE mapping</a:t>
            </a:r>
          </a:p>
          <a:p>
            <a:pPr lvl="1"/>
            <a:r>
              <a:rPr lang="en-US" altLang="ko-KR" dirty="0" smtClean="0"/>
              <a:t>Alt.1: CDM-T </a:t>
            </a:r>
          </a:p>
          <a:p>
            <a:pPr lvl="2"/>
            <a:r>
              <a:rPr lang="en-US" altLang="ko-KR" dirty="0" smtClean="0"/>
              <a:t>Supported by 6 companies: </a:t>
            </a:r>
            <a:r>
              <a:rPr lang="en-US" altLang="ko-KR" dirty="0"/>
              <a:t>Samsung, E///, NEC, LGE, </a:t>
            </a:r>
            <a:r>
              <a:rPr lang="en-US" altLang="ko-KR" dirty="0" smtClean="0"/>
              <a:t>DOCOMO, ETRI</a:t>
            </a:r>
          </a:p>
          <a:p>
            <a:pPr lvl="1"/>
            <a:r>
              <a:rPr lang="en-US" altLang="ko-KR" dirty="0" smtClean="0"/>
              <a:t>Alt.2: CDM-TF (adjacent subcarriers)</a:t>
            </a:r>
          </a:p>
          <a:p>
            <a:pPr lvl="2"/>
            <a:r>
              <a:rPr lang="it-IT" altLang="ko-KR" dirty="0" smtClean="0"/>
              <a:t>Supported by 7(+1) companies: </a:t>
            </a:r>
            <a:r>
              <a:rPr lang="it-IT" altLang="ko-KR" dirty="0"/>
              <a:t>E///, LGE, QC, (Nokia), </a:t>
            </a:r>
            <a:r>
              <a:rPr lang="it-IT" altLang="ko-KR" dirty="0" smtClean="0"/>
              <a:t>DOCOMO, Huawei, Intel, ZTE</a:t>
            </a:r>
            <a:endParaRPr lang="en-US" altLang="ko-KR" dirty="0"/>
          </a:p>
          <a:p>
            <a:pPr lvl="1"/>
            <a:r>
              <a:rPr lang="en-US" altLang="ko-KR" dirty="0" smtClean="0"/>
              <a:t>Alt.3: CDM-TF (apart by 6 subcarriers)</a:t>
            </a:r>
          </a:p>
          <a:p>
            <a:pPr lvl="2"/>
            <a:r>
              <a:rPr lang="en-US" altLang="ko-KR" dirty="0" smtClean="0"/>
              <a:t>Supported by 5 companies: </a:t>
            </a:r>
            <a:r>
              <a:rPr lang="en-US" altLang="ko-KR" dirty="0"/>
              <a:t>Samsung, E</a:t>
            </a:r>
            <a:r>
              <a:rPr lang="en-US" altLang="ko-KR" dirty="0" smtClean="0"/>
              <a:t>///, DOCOMO, Intel, ZTE</a:t>
            </a:r>
          </a:p>
          <a:p>
            <a:pPr lvl="1"/>
            <a:r>
              <a:rPr lang="en-US" altLang="ko-KR" dirty="0" smtClean="0"/>
              <a:t>Alt.4: CDM-TF (apart by 2 subcarriers)</a:t>
            </a:r>
          </a:p>
          <a:p>
            <a:pPr lvl="2"/>
            <a:r>
              <a:rPr lang="en-US" altLang="ko-KR" dirty="0" smtClean="0"/>
              <a:t>Supported by 1 company: NEC</a:t>
            </a:r>
          </a:p>
          <a:p>
            <a:pPr lvl="1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59385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CDM-4 Details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(N,K) </a:t>
            </a:r>
            <a:r>
              <a:rPr lang="en-US" altLang="ko-KR" dirty="0" smtClean="0"/>
              <a:t>for resource aggregation for </a:t>
            </a:r>
            <a:r>
              <a:rPr lang="en-US" altLang="ko-KR" dirty="0"/>
              <a:t>CDM-4</a:t>
            </a:r>
          </a:p>
          <a:p>
            <a:pPr lvl="1"/>
            <a:r>
              <a:rPr lang="en-US" altLang="ko-KR" dirty="0"/>
              <a:t>For 16 ports</a:t>
            </a:r>
          </a:p>
          <a:p>
            <a:pPr lvl="2"/>
            <a:r>
              <a:rPr lang="en-US" altLang="ko-KR" dirty="0"/>
              <a:t>(N,K)=(8,2) supported by </a:t>
            </a:r>
            <a:r>
              <a:rPr lang="en-US" altLang="ko-KR" dirty="0" smtClean="0"/>
              <a:t>5 companies: Samsung</a:t>
            </a:r>
            <a:r>
              <a:rPr lang="en-US" altLang="ko-KR" dirty="0"/>
              <a:t>, Huawei</a:t>
            </a:r>
            <a:r>
              <a:rPr lang="en-US" altLang="ko-KR" dirty="0" smtClean="0"/>
              <a:t>, ZTE, ETRI, E///</a:t>
            </a:r>
            <a:endParaRPr lang="en-US" altLang="ko-KR" dirty="0"/>
          </a:p>
          <a:p>
            <a:pPr lvl="2"/>
            <a:r>
              <a:rPr lang="en-US" altLang="ko-KR" dirty="0"/>
              <a:t>(N,K</a:t>
            </a:r>
            <a:r>
              <a:rPr lang="en-US" altLang="ko-KR" dirty="0" smtClean="0"/>
              <a:t>)=(4,4) </a:t>
            </a:r>
            <a:r>
              <a:rPr lang="en-US" altLang="ko-KR" dirty="0"/>
              <a:t>supported by </a:t>
            </a:r>
            <a:r>
              <a:rPr lang="en-US" altLang="ko-KR" dirty="0" smtClean="0"/>
              <a:t>2(+2) companies: Samsung, LGE, (DOCOMO, can consider), (E///, conditional)</a:t>
            </a:r>
          </a:p>
          <a:p>
            <a:pPr lvl="2"/>
            <a:r>
              <a:rPr lang="en-US" altLang="ko-KR" dirty="0" smtClean="0"/>
              <a:t>(N,K)=(2,8) </a:t>
            </a:r>
            <a:r>
              <a:rPr lang="en-US" altLang="ko-KR" dirty="0"/>
              <a:t>supported </a:t>
            </a:r>
            <a:r>
              <a:rPr lang="en-US" altLang="ko-KR" dirty="0" smtClean="0"/>
              <a:t>by (2) companies: (DOCOMO, can consider), (E///, conditional)</a:t>
            </a:r>
            <a:endParaRPr lang="en-US" altLang="ko-KR" dirty="0"/>
          </a:p>
          <a:p>
            <a:pPr lvl="1"/>
            <a:r>
              <a:rPr lang="en-US" altLang="ko-KR" dirty="0"/>
              <a:t>For 12 ports</a:t>
            </a:r>
          </a:p>
          <a:p>
            <a:pPr lvl="2"/>
            <a:r>
              <a:rPr lang="en-US" altLang="ko-KR" dirty="0"/>
              <a:t>(N,K)=(8,2) </a:t>
            </a:r>
            <a:r>
              <a:rPr lang="en-US" altLang="ko-KR" dirty="0" smtClean="0"/>
              <a:t>supported by 3 companies: ZTE, ETRI, Samsung</a:t>
            </a:r>
            <a:endParaRPr lang="en-US" altLang="ko-KR" dirty="0"/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N,K)=(4,3) supported by </a:t>
            </a:r>
            <a:r>
              <a:rPr lang="en-US" altLang="ko-KR" dirty="0" smtClean="0"/>
              <a:t>4(+2) companies: Samsung</a:t>
            </a:r>
            <a:r>
              <a:rPr lang="en-US" altLang="ko-KR" dirty="0"/>
              <a:t>, </a:t>
            </a:r>
            <a:r>
              <a:rPr lang="en-US" altLang="ko-KR" dirty="0" smtClean="0"/>
              <a:t>Huawei, ZTE, LGE, (DOCOMO, can consider), (E///, conditional)</a:t>
            </a:r>
            <a:endParaRPr lang="en-US" altLang="ko-KR" dirty="0"/>
          </a:p>
          <a:p>
            <a:pPr lvl="2"/>
            <a:r>
              <a:rPr lang="en-US" altLang="ko-KR" dirty="0"/>
              <a:t>(N,K)=(2,6) supported </a:t>
            </a:r>
            <a:r>
              <a:rPr lang="en-US" altLang="ko-KR" dirty="0" smtClean="0"/>
              <a:t>by 1(+2) companies: CATT, (DOCOMO, can consider), (E///, conditional)</a:t>
            </a:r>
            <a:endParaRPr lang="en-US" altLang="ko-KR" dirty="0"/>
          </a:p>
          <a:p>
            <a:r>
              <a:rPr lang="en-US" altLang="ko-KR" dirty="0" smtClean="0"/>
              <a:t>Other proposals </a:t>
            </a:r>
            <a:r>
              <a:rPr lang="en-US" altLang="ko-KR" dirty="0"/>
              <a:t>for CDM-4 RE mapping</a:t>
            </a:r>
          </a:p>
          <a:p>
            <a:pPr lvl="1"/>
            <a:r>
              <a:rPr lang="en-US" altLang="ko-KR" dirty="0"/>
              <a:t>9</a:t>
            </a:r>
            <a:r>
              <a:rPr lang="en-US" altLang="ko-KR" baseline="30000" dirty="0"/>
              <a:t>th</a:t>
            </a:r>
            <a:r>
              <a:rPr lang="en-US" altLang="ko-KR" dirty="0"/>
              <a:t> and 10</a:t>
            </a:r>
            <a:r>
              <a:rPr lang="en-US" altLang="ko-KR" baseline="30000" dirty="0"/>
              <a:t>th</a:t>
            </a:r>
            <a:r>
              <a:rPr lang="en-US" altLang="ko-KR" dirty="0"/>
              <a:t> OFDM symbol only (supported by Intel, QC, Huawei)</a:t>
            </a:r>
            <a:endParaRPr lang="ko-KR" altLang="ko-KR" dirty="0"/>
          </a:p>
          <a:p>
            <a:pPr lvl="1"/>
            <a:r>
              <a:rPr lang="en-US" altLang="ko-KR" dirty="0"/>
              <a:t>Define a new sequence rule for CDM-4 (supported by Nokia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smtClean="0"/>
              <a:t>Define a new CSI-RS resource configuration table for CDM-4 (supported by LGE)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94087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Port numbering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For CDM-2 </a:t>
            </a:r>
          </a:p>
          <a:p>
            <a:pPr lvl="1"/>
            <a:r>
              <a:rPr lang="en-US" altLang="ko-KR" dirty="0" smtClean="0"/>
              <a:t>Alt.1</a:t>
            </a:r>
            <a:r>
              <a:rPr lang="en-US" altLang="ko-KR" dirty="0"/>
              <a:t>: Support FFS in RAN1#82bis working assumption (Samsung, CATT, LGE, Intel)</a:t>
            </a:r>
          </a:p>
          <a:p>
            <a:pPr lvl="2"/>
            <a:r>
              <a:rPr lang="en-US" altLang="ko-KR" dirty="0"/>
              <a:t>T</a:t>
            </a:r>
            <a:r>
              <a:rPr lang="en-US" altLang="ko-KR" dirty="0" smtClean="0"/>
              <a:t>he port numbers in the aggregated resource </a:t>
            </a:r>
            <a:r>
              <a:rPr lang="en-US" altLang="ko-KR" dirty="0"/>
              <a:t>is given by n=(k-1)*</a:t>
            </a:r>
            <a:r>
              <a:rPr lang="en-US" altLang="ko-KR" dirty="0" err="1"/>
              <a:t>N+p</a:t>
            </a:r>
            <a:r>
              <a:rPr lang="en-US" altLang="ko-KR" dirty="0"/>
              <a:t>, p = 15,…,</a:t>
            </a:r>
            <a:r>
              <a:rPr lang="en-US" altLang="ko-KR" dirty="0" smtClean="0"/>
              <a:t>14+N</a:t>
            </a:r>
          </a:p>
          <a:p>
            <a:pPr lvl="1"/>
            <a:r>
              <a:rPr lang="en-US" altLang="ko-KR" dirty="0" smtClean="0"/>
              <a:t>Alt.2</a:t>
            </a:r>
            <a:r>
              <a:rPr lang="en-US" altLang="ko-KR" dirty="0"/>
              <a:t>: Define new numbering rule (ZTE, NEC, E///, CMCC)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CDM-4, </a:t>
            </a:r>
            <a:r>
              <a:rPr lang="en-US" altLang="ko-KR" dirty="0" smtClean="0"/>
              <a:t>most companies seem to have considered: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CDM-4 RE quadruplet </a:t>
            </a:r>
            <a:r>
              <a:rPr lang="en-US" altLang="ko-KR" dirty="0" smtClean="0"/>
              <a:t>corresponds </a:t>
            </a:r>
            <a:r>
              <a:rPr lang="en-US" altLang="ko-KR" dirty="0"/>
              <a:t>to two pairs of CDM-2 </a:t>
            </a:r>
            <a:r>
              <a:rPr lang="en-US" altLang="ko-KR" dirty="0" smtClean="0"/>
              <a:t>REs whose ports are numbered according to the respective alternatives above.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6" name="Picture 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6"/>
          <a:stretch/>
        </p:blipFill>
        <p:spPr bwMode="auto">
          <a:xfrm>
            <a:off x="814538" y="3717032"/>
            <a:ext cx="8015177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992290"/>
              </p:ext>
            </p:extLst>
          </p:nvPr>
        </p:nvGraphicFramePr>
        <p:xfrm>
          <a:off x="1187624" y="2636912"/>
          <a:ext cx="26193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수식" r:id="rId4" imgW="2616200" imgH="673100" progId="Equation.3">
                  <p:embed/>
                </p:oleObj>
              </mc:Choice>
              <mc:Fallback>
                <p:oleObj name="수식" r:id="rId4" imgW="2616200" imgH="673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636912"/>
                        <a:ext cx="2619375" cy="676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직사각형 7"/>
          <p:cNvSpPr/>
          <p:nvPr/>
        </p:nvSpPr>
        <p:spPr>
          <a:xfrm>
            <a:off x="1319825" y="3356992"/>
            <a:ext cx="65433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200" dirty="0">
                <a:latin typeface="Calibri" pitchFamily="34" charset="0"/>
              </a:rPr>
              <a:t>where k = 0,…,K-1 is the </a:t>
            </a:r>
            <a:r>
              <a:rPr lang="en-GB" altLang="ko-KR" sz="1200" dirty="0" err="1">
                <a:latin typeface="Calibri" pitchFamily="34" charset="0"/>
              </a:rPr>
              <a:t>k</a:t>
            </a:r>
            <a:r>
              <a:rPr lang="en-GB" altLang="ko-KR" sz="1200" baseline="30000" dirty="0" err="1">
                <a:latin typeface="Calibri" pitchFamily="34" charset="0"/>
              </a:rPr>
              <a:t>th</a:t>
            </a:r>
            <a:r>
              <a:rPr lang="en-GB" altLang="ko-KR" sz="1200" dirty="0">
                <a:latin typeface="Calibri" pitchFamily="34" charset="0"/>
              </a:rPr>
              <a:t> aggregated resource and N is the number of ports per aggregated resource</a:t>
            </a:r>
            <a:endParaRPr lang="ko-KR" altLang="en-US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4087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Other proposals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 PRB pair based CSI-RS configuration</a:t>
            </a:r>
          </a:p>
          <a:p>
            <a:pPr lvl="1"/>
            <a:r>
              <a:rPr lang="en-US" altLang="ko-KR" dirty="0" smtClean="0"/>
              <a:t>Supported by 2 companies: Huawei, NEC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3384376" cy="370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7655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1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dirty="0" err="1" smtClean="0">
            <a:latin typeface="Calibri" panose="020F0502020204030204" pitchFamily="34" charset="0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STE Workshop 150720" id="{2257ACC4-D0B9-47C7-B054-07660375EC84}" vid="{5CD9C8D4-3867-49A3-8707-8D0607A7376B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테마1</Template>
  <TotalTime>468</TotalTime>
  <Words>551</Words>
  <Application>Microsoft Office PowerPoint</Application>
  <PresentationFormat>화면 슬라이드 쇼(4:3)</PresentationFormat>
  <Paragraphs>56</Paragraphs>
  <Slides>6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테마1</vt:lpstr>
      <vt:lpstr>디자인 사용자 지정</vt:lpstr>
      <vt:lpstr>수식</vt:lpstr>
      <vt:lpstr>Summary on CSI-RS Enhancement  for Class A Reporting</vt:lpstr>
      <vt:lpstr>CDM-2 Details</vt:lpstr>
      <vt:lpstr>CDM-4 Details</vt:lpstr>
      <vt:lpstr>CDM-4 Details</vt:lpstr>
      <vt:lpstr>Port numbering</vt:lpstr>
      <vt:lpstr>Other 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Mode for EBF/FD-MIMO</dc:title>
  <dc:creator>rentpc</dc:creator>
  <cp:lastModifiedBy>rentpc</cp:lastModifiedBy>
  <cp:revision>45</cp:revision>
  <dcterms:created xsi:type="dcterms:W3CDTF">2015-11-16T19:20:39Z</dcterms:created>
  <dcterms:modified xsi:type="dcterms:W3CDTF">2015-11-17T03:10:50Z</dcterms:modified>
</cp:coreProperties>
</file>