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4641" autoAdjust="0"/>
  </p:normalViewPr>
  <p:slideViewPr>
    <p:cSldViewPr snapToGrid="0">
      <p:cViewPr varScale="1">
        <p:scale>
          <a:sx n="84" d="100"/>
          <a:sy n="84" d="100"/>
        </p:scale>
        <p:origin x="5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7362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581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788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9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20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79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3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467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685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32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4CDA6-4B4D-4CC0-8805-CD2F092A92F3}" type="datetimeFigureOut">
              <a:rPr lang="en-US" smtClean="0"/>
              <a:t>11/17/2015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EBECCD-C441-48F1-AA73-92870CD54B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554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-1" y="51566"/>
            <a:ext cx="12027243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83</a:t>
            </a:r>
            <a:r>
              <a:rPr lang="en-US" altLang="ko-KR" sz="1800" b="1" dirty="0"/>
              <a:t>	                                               	                             </a:t>
            </a:r>
            <a:r>
              <a:rPr lang="en-US" altLang="ko-KR" sz="1800" b="1" dirty="0" smtClean="0"/>
              <a:t>		</a:t>
            </a:r>
            <a:r>
              <a:rPr lang="en-US" altLang="ko-KR" sz="1800" b="1" dirty="0" smtClean="0"/>
              <a:t>R1-157540</a:t>
            </a:r>
          </a:p>
          <a:p>
            <a:pPr>
              <a:buNone/>
            </a:pPr>
            <a:r>
              <a:rPr lang="en-US" sz="1800" b="1" dirty="0" smtClean="0"/>
              <a:t>Anaheim</a:t>
            </a:r>
            <a:r>
              <a:rPr lang="en-US" sz="1800" b="1" dirty="0"/>
              <a:t>, USA, 15th - 22th November 2015</a:t>
            </a:r>
            <a:endParaRPr lang="en-GB" sz="1800" b="1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600200"/>
            <a:ext cx="21310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6.2.7.2</a:t>
            </a:r>
            <a:endParaRPr lang="ko-KR" altLang="en-US" sz="1800" dirty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2300416" y="2611395"/>
            <a:ext cx="7772400" cy="643066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ko-KR" sz="3600" dirty="0" smtClean="0">
                <a:ea typeface="Gulim" panose="020B0600000101010101" pitchFamily="34" charset="-127"/>
              </a:rPr>
              <a:t>WF on blind detection and link level observations for MUST</a:t>
            </a:r>
            <a:endParaRPr lang="en-US" altLang="zh-CN" sz="3600" dirty="0" smtClean="0">
              <a:cs typeface="Times New Roman" panose="02020603050405020304" pitchFamily="18" charset="0"/>
            </a:endParaRPr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486032" y="4267200"/>
            <a:ext cx="11121082" cy="1981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Nokia </a:t>
            </a:r>
            <a:r>
              <a:rPr lang="en-US" altLang="zh-CN" sz="28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Networks</a:t>
            </a:r>
            <a:endParaRPr lang="en-US" altLang="zh-CN" sz="2800" dirty="0" smtClean="0">
              <a:solidFill>
                <a:srgbClr val="A6A6A6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040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9753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0123"/>
            <a:ext cx="10515600" cy="5514287"/>
          </a:xfrm>
        </p:spPr>
        <p:txBody>
          <a:bodyPr>
            <a:normAutofit/>
          </a:bodyPr>
          <a:lstStyle/>
          <a:p>
            <a:pPr hangingPunct="0"/>
            <a:r>
              <a:rPr lang="en-GB" dirty="0" smtClean="0"/>
              <a:t>During RAN1#83, link investigations have been conducted for MUST operation. </a:t>
            </a:r>
          </a:p>
          <a:p>
            <a:pPr hangingPunct="0"/>
            <a:r>
              <a:rPr lang="en-GB" dirty="0"/>
              <a:t>MUST interference conditions are more favourable for blind detection than NAICS conditions, </a:t>
            </a:r>
            <a:r>
              <a:rPr lang="en-GB" dirty="0" smtClean="0"/>
              <a:t>because:</a:t>
            </a:r>
          </a:p>
          <a:p>
            <a:pPr lvl="1" hangingPunct="0"/>
            <a:r>
              <a:rPr lang="en-GB" dirty="0" smtClean="0"/>
              <a:t>Both </a:t>
            </a:r>
            <a:r>
              <a:rPr lang="en-GB" dirty="0"/>
              <a:t>useful and interfering signals are originating from the same transmission point</a:t>
            </a:r>
            <a:r>
              <a:rPr lang="en-GB" dirty="0" smtClean="0"/>
              <a:t>.</a:t>
            </a:r>
          </a:p>
          <a:p>
            <a:pPr lvl="1" hangingPunct="0"/>
            <a:r>
              <a:rPr lang="en-GB" dirty="0"/>
              <a:t>Dominant interfering layer, a far UE layer, is several dB stronger than near UE layer.</a:t>
            </a:r>
          </a:p>
          <a:p>
            <a:pPr lvl="1" hangingPunct="0"/>
            <a:r>
              <a:rPr lang="en-GB" dirty="0"/>
              <a:t>Unlike in NAICS, near UE is in favourable SNR conditions.</a:t>
            </a:r>
          </a:p>
          <a:p>
            <a:pPr hangingPunct="0"/>
            <a:r>
              <a:rPr lang="en-GB" dirty="0" smtClean="0"/>
              <a:t>It has been observed that interference presence, transmission mode/scheme, modulation, PMI/RI, power offsets, DMRS ports can be blindly detected. </a:t>
            </a:r>
            <a:endParaRPr lang="en-GB" dirty="0"/>
          </a:p>
          <a:p>
            <a:pPr hangingPunct="0"/>
            <a:endParaRPr lang="en-GB" dirty="0" smtClean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826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9753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0123"/>
            <a:ext cx="10515600" cy="5514287"/>
          </a:xfrm>
        </p:spPr>
        <p:txBody>
          <a:bodyPr>
            <a:normAutofit/>
          </a:bodyPr>
          <a:lstStyle/>
          <a:p>
            <a:pPr fontAlgn="base" hangingPunct="0"/>
            <a:r>
              <a:rPr lang="en-GB" dirty="0"/>
              <a:t>Blind detection </a:t>
            </a:r>
            <a:r>
              <a:rPr lang="en-GB" dirty="0" smtClean="0"/>
              <a:t>can </a:t>
            </a:r>
            <a:r>
              <a:rPr lang="en-GB" dirty="0"/>
              <a:t>be applied for interference presence, transmission mode/scheme, modulation order, PMI/RI, power offset, DMRS ports (port 7 and 8).</a:t>
            </a:r>
          </a:p>
          <a:p>
            <a:pPr hangingPunct="0"/>
            <a:r>
              <a:rPr lang="en-US" dirty="0" smtClean="0"/>
              <a:t>Blind </a:t>
            </a:r>
            <a:r>
              <a:rPr lang="en-US" dirty="0"/>
              <a:t>detection is simplified if </a:t>
            </a:r>
            <a:r>
              <a:rPr lang="en-US" dirty="0" smtClean="0"/>
              <a:t>restrictions are imposed to the </a:t>
            </a:r>
            <a:r>
              <a:rPr lang="en-US" dirty="0"/>
              <a:t>far </a:t>
            </a:r>
            <a:r>
              <a:rPr lang="en-US" dirty="0" smtClean="0"/>
              <a:t>UE, such a QPSK only operation or rank 1 only transmission.</a:t>
            </a:r>
            <a:endParaRPr lang="en-GB" dirty="0"/>
          </a:p>
          <a:p>
            <a:pPr hangingPunct="0"/>
            <a:endParaRPr lang="en-GB" dirty="0" smtClean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70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9753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0123"/>
            <a:ext cx="10515600" cy="5514287"/>
          </a:xfrm>
        </p:spPr>
        <p:txBody>
          <a:bodyPr>
            <a:normAutofit fontScale="70000" lnSpcReduction="20000"/>
          </a:bodyPr>
          <a:lstStyle/>
          <a:p>
            <a:pPr hangingPunct="0"/>
            <a:r>
              <a:rPr lang="en-GB" dirty="0" smtClean="0"/>
              <a:t>Capture the following TP in the TR 36.859:</a:t>
            </a:r>
          </a:p>
          <a:p>
            <a:pPr marL="0" indent="0" hangingPunct="0">
              <a:buNone/>
            </a:pPr>
            <a:r>
              <a:rPr lang="en-GB" dirty="0"/>
              <a:t>--------------------------&lt; Start of text proposal for TR36.859 &gt;--------------------------</a:t>
            </a:r>
          </a:p>
          <a:p>
            <a:pPr marL="0" indent="0">
              <a:buNone/>
            </a:pPr>
            <a:r>
              <a:rPr lang="en-GB" dirty="0" smtClean="0"/>
              <a:t>5.4 </a:t>
            </a:r>
            <a:r>
              <a:rPr lang="en-GB" dirty="0"/>
              <a:t>	</a:t>
            </a:r>
            <a:r>
              <a:rPr lang="en-GB" dirty="0" smtClean="0"/>
              <a:t>Link-level performance evaluation</a:t>
            </a:r>
          </a:p>
          <a:p>
            <a:pPr marL="0" indent="0">
              <a:buNone/>
            </a:pPr>
            <a:r>
              <a:rPr lang="en-GB" dirty="0" smtClean="0"/>
              <a:t>…</a:t>
            </a:r>
          </a:p>
          <a:p>
            <a:pPr marL="0" indent="0">
              <a:buNone/>
            </a:pPr>
            <a:r>
              <a:rPr lang="en-GB" dirty="0"/>
              <a:t>The estimation of interfering PDSCH parameters has been investigated in NAICS RAN4 studies. In NAICS it has been concluded that UE joint blind detection is feasible for: PDSCH starting symbol, presence of interference, transmission modes, modulation, PMI, RI, DMRS ports (port 7 and 8), P</a:t>
            </a:r>
            <a:r>
              <a:rPr lang="en-GB" baseline="-25000" dirty="0"/>
              <a:t>A</a:t>
            </a:r>
            <a:r>
              <a:rPr lang="en-GB" dirty="0"/>
              <a:t> (considering a subset of values). All these agreements hold under the assumptions of: serving cell with two interferers, 2 CRS antenna ports, per PRB blind detection, fixed interference model in MCS and rank in frequency and </a:t>
            </a:r>
            <a:r>
              <a:rPr lang="en-GB" dirty="0" err="1"/>
              <a:t>bursty</a:t>
            </a:r>
            <a:r>
              <a:rPr lang="en-GB" dirty="0"/>
              <a:t> traffic, and also when CRS-IC is performed.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Based on the link-level simulation results, observations can be drawn as follows:</a:t>
            </a:r>
            <a:endParaRPr lang="en-GB" dirty="0"/>
          </a:p>
          <a:p>
            <a:pPr fontAlgn="base" hangingPunct="0"/>
            <a:r>
              <a:rPr lang="en-GB" dirty="0" smtClean="0"/>
              <a:t>MUST </a:t>
            </a:r>
            <a:r>
              <a:rPr lang="en-GB" dirty="0"/>
              <a:t>interference conditions are more favourable for blind detection than NAICS conditions, because both useful and interfering signals are originating from the same transmission </a:t>
            </a:r>
            <a:r>
              <a:rPr lang="en-GB" dirty="0" smtClean="0"/>
              <a:t>point.</a:t>
            </a:r>
          </a:p>
          <a:p>
            <a:pPr fontAlgn="base" hangingPunct="0"/>
            <a:r>
              <a:rPr lang="en-GB" dirty="0" smtClean="0"/>
              <a:t>Blind </a:t>
            </a:r>
            <a:r>
              <a:rPr lang="en-GB" dirty="0"/>
              <a:t>detection </a:t>
            </a:r>
            <a:r>
              <a:rPr lang="en-GB" dirty="0" smtClean="0"/>
              <a:t>can </a:t>
            </a:r>
            <a:r>
              <a:rPr lang="en-GB" dirty="0"/>
              <a:t>be applied for interference presence, transmission mode/scheme, modulation order, PMI/RI, power offset, DMRS ports (port 7 and 8</a:t>
            </a:r>
            <a:r>
              <a:rPr lang="en-GB" dirty="0" smtClean="0"/>
              <a:t>).</a:t>
            </a:r>
          </a:p>
          <a:p>
            <a:pPr fontAlgn="base" hangingPunct="0"/>
            <a:r>
              <a:rPr lang="en-US" dirty="0"/>
              <a:t>Blind detection is simplified if restrictions are imposed to the far UE, such a QPSK only operation or rank 1 only transmission</a:t>
            </a:r>
            <a:r>
              <a:rPr lang="en-US" dirty="0" smtClean="0"/>
              <a:t>.</a:t>
            </a:r>
            <a:endParaRPr lang="en-GB" dirty="0"/>
          </a:p>
          <a:p>
            <a:pPr marL="0" indent="0" hangingPunct="0">
              <a:buNone/>
            </a:pPr>
            <a:r>
              <a:rPr lang="en-GB" dirty="0" smtClean="0"/>
              <a:t>--------------------------&lt; </a:t>
            </a:r>
            <a:r>
              <a:rPr lang="en-GB" dirty="0"/>
              <a:t>End of text proposal for TR36.859 &gt;--------------------------</a:t>
            </a:r>
          </a:p>
          <a:p>
            <a:pPr hangingPunct="0"/>
            <a:endParaRPr lang="en-GB" dirty="0"/>
          </a:p>
          <a:p>
            <a:pPr hangingPunct="0"/>
            <a:endParaRPr lang="en-GB" dirty="0" smtClean="0"/>
          </a:p>
          <a:p>
            <a:pPr marL="0" indent="0" hangingPunc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4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475</TotalTime>
  <Words>191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Gulim</vt:lpstr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WF on blind detection and link level observations for MUST</vt:lpstr>
      <vt:lpstr>Observations</vt:lpstr>
      <vt:lpstr>Proposal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NOKIA</dc:creator>
  <cp:lastModifiedBy>NOKIA</cp:lastModifiedBy>
  <cp:revision>25</cp:revision>
  <dcterms:created xsi:type="dcterms:W3CDTF">2015-11-03T15:17:37Z</dcterms:created>
  <dcterms:modified xsi:type="dcterms:W3CDTF">2015-11-17T19:08:27Z</dcterms:modified>
</cp:coreProperties>
</file>