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MPDCCH candidates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Ericsson, ALU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R1-156193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729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Malmo, Sweden, 5th - 9th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The following agreements were reached in RAN1</a:t>
            </a:r>
          </a:p>
          <a:p>
            <a:pPr lvl="1"/>
            <a:r>
              <a:rPr lang="en-US" sz="1800" dirty="0"/>
              <a:t>A starting </a:t>
            </a:r>
            <a:r>
              <a:rPr lang="en-US" sz="1800" dirty="0" err="1"/>
              <a:t>subframe</a:t>
            </a:r>
            <a:r>
              <a:rPr lang="en-US" sz="1800" dirty="0"/>
              <a:t> of an M-PDCCH UE-specific search space is configured at least for enhanced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/>
              <a:t>Multiple M-PDCCH candidates with the same {L, R} can be configured. </a:t>
            </a:r>
          </a:p>
          <a:p>
            <a:pPr lvl="1"/>
            <a:r>
              <a:rPr lang="en-US" sz="1800" dirty="0"/>
              <a:t>M-PDCCH candidates with different R can be configured for enhanced coverage.</a:t>
            </a:r>
          </a:p>
          <a:p>
            <a:pPr lvl="1"/>
            <a:endParaRPr lang="en-US" sz="1400" dirty="0"/>
          </a:p>
          <a:p>
            <a:pPr lvl="2"/>
            <a:endParaRPr lang="en-US" sz="1800" dirty="0"/>
          </a:p>
          <a:p>
            <a:r>
              <a:rPr lang="en-US" sz="2400" dirty="0" smtClean="0"/>
              <a:t>It is important to design the MPDCCH candidates of CSS and USS to reduce the complexity</a:t>
            </a:r>
          </a:p>
          <a:p>
            <a:pPr lvl="1"/>
            <a:r>
              <a:rPr lang="en-US" sz="2000" dirty="0" smtClean="0"/>
              <a:t>Reduced number of blind </a:t>
            </a:r>
            <a:r>
              <a:rPr lang="en-US" sz="2000" dirty="0" err="1" smtClean="0"/>
              <a:t>decodings</a:t>
            </a:r>
            <a:endParaRPr lang="en-US" sz="2000" dirty="0" smtClean="0"/>
          </a:p>
          <a:p>
            <a:pPr lvl="2"/>
            <a:r>
              <a:rPr lang="en-US" sz="1800" dirty="0" smtClean="0"/>
              <a:t>This includes reduced number of candidates + reduced number of MPDCCH starting </a:t>
            </a:r>
            <a:r>
              <a:rPr lang="en-US" sz="1800" dirty="0" err="1" smtClean="0"/>
              <a:t>subframes</a:t>
            </a:r>
            <a:endParaRPr lang="en-US" sz="1800" dirty="0" smtClean="0"/>
          </a:p>
          <a:p>
            <a:pPr lvl="1"/>
            <a:r>
              <a:rPr lang="en-US" sz="2000" dirty="0" smtClean="0"/>
              <a:t>Small LLR buffer</a:t>
            </a:r>
          </a:p>
          <a:p>
            <a:pPr lvl="1"/>
            <a:r>
              <a:rPr lang="en-US" sz="2000" dirty="0" smtClean="0"/>
              <a:t>…</a:t>
            </a:r>
            <a:endParaRPr lang="en-US" sz="2000" dirty="0"/>
          </a:p>
          <a:p>
            <a:pPr lvl="1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229600" cy="5410200"/>
          </a:xfrm>
        </p:spPr>
        <p:txBody>
          <a:bodyPr>
            <a:noAutofit/>
          </a:bodyPr>
          <a:lstStyle/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r>
              <a:rPr lang="en-US" sz="2000" dirty="0"/>
              <a:t>The set of M-PDCCH decoding candidates within a </a:t>
            </a:r>
            <a:r>
              <a:rPr lang="en-US" sz="2000" dirty="0" err="1"/>
              <a:t>subframe</a:t>
            </a:r>
            <a:r>
              <a:rPr lang="en-US" sz="2000" dirty="0"/>
              <a:t> is reduced from those of legacy EPDCCH when using the same as legacy </a:t>
            </a:r>
            <a:endParaRPr lang="en-US" sz="2000" dirty="0" smtClean="0"/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endParaRPr lang="en-US" sz="2000" dirty="0"/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r>
              <a:rPr lang="en-US" sz="2000" dirty="0" smtClean="0"/>
              <a:t>If </a:t>
            </a:r>
            <a:r>
              <a:rPr lang="en-US" sz="2000" dirty="0"/>
              <a:t>the UE monitors two repetition levels for M-PDCCH, the time-frequency resource of the lower repetition level is </a:t>
            </a:r>
            <a:r>
              <a:rPr lang="en-US" sz="2000" dirty="0" smtClean="0"/>
              <a:t>the first </a:t>
            </a:r>
            <a:r>
              <a:rPr lang="en-US" sz="2000" dirty="0"/>
              <a:t>subset of time-frequency resource of the higher repetition </a:t>
            </a:r>
            <a:r>
              <a:rPr lang="en-US" sz="2000" dirty="0" smtClean="0"/>
              <a:t>level</a:t>
            </a:r>
          </a:p>
          <a:p>
            <a:pPr marL="992188" lvl="3" indent="-176213">
              <a:buClr>
                <a:srgbClr val="00A9D4"/>
              </a:buClr>
              <a:buFont typeface="Arial" charset="0"/>
              <a:buChar char="›"/>
            </a:pPr>
            <a:r>
              <a:rPr lang="en-US" sz="1600" dirty="0" smtClean="0"/>
              <a:t>This allows for same LLR buffer combining and no additional blind </a:t>
            </a:r>
            <a:r>
              <a:rPr lang="en-US" sz="1600" dirty="0" err="1" smtClean="0"/>
              <a:t>decodings</a:t>
            </a:r>
            <a:endParaRPr lang="en-US" sz="1600" dirty="0" smtClean="0"/>
          </a:p>
          <a:p>
            <a:pPr marL="992188" lvl="3" indent="-176213">
              <a:buClr>
                <a:srgbClr val="00A9D4"/>
              </a:buClr>
              <a:buFont typeface="Arial" charset="0"/>
              <a:buChar char="›"/>
            </a:pPr>
            <a:endParaRPr lang="en-US" sz="1600" dirty="0" smtClean="0"/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r>
              <a:rPr lang="en-US" sz="2000" dirty="0" smtClean="0"/>
              <a:t>The </a:t>
            </a:r>
            <a:r>
              <a:rPr lang="en-US" sz="2000" dirty="0"/>
              <a:t>potential starting </a:t>
            </a:r>
            <a:r>
              <a:rPr lang="en-US" sz="2000" dirty="0" err="1"/>
              <a:t>subframe</a:t>
            </a:r>
            <a:r>
              <a:rPr lang="en-US" sz="2000" dirty="0"/>
              <a:t> of M-PDCCH depends on the associated coverage enhancement level</a:t>
            </a:r>
            <a:r>
              <a:rPr lang="en-US" sz="2000" dirty="0" smtClean="0"/>
              <a:t>.</a:t>
            </a:r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endParaRPr lang="en-US" sz="2000" dirty="0"/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r>
              <a:rPr lang="en-US" sz="2000" dirty="0"/>
              <a:t>The potential starting </a:t>
            </a:r>
            <a:r>
              <a:rPr lang="en-US" sz="2000" dirty="0" err="1"/>
              <a:t>subframes</a:t>
            </a:r>
            <a:r>
              <a:rPr lang="en-US" sz="2000" dirty="0"/>
              <a:t> of UESS M-PDCCH can be different from the potential starting </a:t>
            </a:r>
            <a:r>
              <a:rPr lang="en-US" sz="2000" dirty="0" err="1"/>
              <a:t>subframes</a:t>
            </a:r>
            <a:r>
              <a:rPr lang="en-US" sz="2000" dirty="0"/>
              <a:t> of CSS M-PDCCH</a:t>
            </a:r>
            <a:r>
              <a:rPr lang="en-US" sz="2000" dirty="0" smtClean="0"/>
              <a:t>.</a:t>
            </a:r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endParaRPr lang="en-US" sz="2000" dirty="0"/>
          </a:p>
          <a:p>
            <a:pPr marL="534988" lvl="2" indent="-176213">
              <a:buClr>
                <a:srgbClr val="00A9D4"/>
              </a:buClr>
              <a:buFont typeface="Arial" charset="0"/>
              <a:buChar char="›"/>
            </a:pPr>
            <a:r>
              <a:rPr lang="en-US" sz="2000" dirty="0"/>
              <a:t>Align the potential starting </a:t>
            </a:r>
            <a:r>
              <a:rPr lang="en-US" sz="2000" dirty="0" err="1"/>
              <a:t>subframes</a:t>
            </a:r>
            <a:r>
              <a:rPr lang="en-US" sz="2000" dirty="0"/>
              <a:t> of UESS M-PDCCH with that of CSS M-PDCCH as much as possible.</a:t>
            </a:r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6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234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MPDCCH candidates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Xu, Hao</cp:lastModifiedBy>
  <cp:revision>29</cp:revision>
  <dcterms:created xsi:type="dcterms:W3CDTF">2006-08-16T00:00:00Z</dcterms:created>
  <dcterms:modified xsi:type="dcterms:W3CDTF">2015-10-06T08:26:29Z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-897140011</vt:i4>
  </property>
  <property fmtid="{D5CDD505-2E9C-101B-9397-08002B2CF9AE}" pid="3" name="_NewReviewCycle">
    <vt:lpwstr/>
  </property>
  <property fmtid="{D5CDD505-2E9C-101B-9397-08002B2CF9AE}" pid="4" name="_EmailSubject">
    <vt:lpwstr>WF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Rico-Alvarino, Alberto</vt:lpwstr>
  </property>
</Properties>
</file>