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9" r:id="rId5"/>
    <p:sldId id="270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dynamic adaptation of</a:t>
            </a:r>
            <a:br>
              <a:rPr lang="en-US" altLang="ja-JP" dirty="0" smtClean="0"/>
            </a:br>
            <a:r>
              <a:rPr lang="en-US" altLang="ja-JP" dirty="0" smtClean="0"/>
              <a:t>HARQ-ACK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R1-156126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069160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Semi-static HARQ-ACK codebook adaptation applied in Rel.10-12 is </a:t>
            </a:r>
            <a:r>
              <a:rPr lang="en-US" altLang="ja-JP" sz="2400" dirty="0"/>
              <a:t>also supported in </a:t>
            </a:r>
            <a:r>
              <a:rPr lang="en-US" altLang="ja-JP" sz="2400" dirty="0" smtClean="0"/>
              <a:t>Rel.13.</a:t>
            </a:r>
          </a:p>
          <a:p>
            <a:pPr lvl="1"/>
            <a:r>
              <a:rPr lang="en-US" altLang="ja-JP" sz="2000" dirty="0" smtClean="0"/>
              <a:t>If configured, the UE determines the HARQ-ACK codebook size based on the number of configured CCs as in legacy CA.</a:t>
            </a:r>
          </a:p>
          <a:p>
            <a:r>
              <a:rPr kumimoji="1" lang="en-US" altLang="ja-JP" sz="2400" dirty="0" smtClean="0"/>
              <a:t>For dynamic adaptation, select one of the following solutions:</a:t>
            </a:r>
          </a:p>
          <a:p>
            <a:pPr lvl="1"/>
            <a:r>
              <a:rPr lang="en-US" altLang="ja-JP" sz="2000" dirty="0" smtClean="0"/>
              <a:t>Alt.1: Counter DAI + Total DAI</a:t>
            </a:r>
          </a:p>
          <a:p>
            <a:pPr lvl="2"/>
            <a:r>
              <a:rPr lang="en-US" altLang="ja-JP" sz="1800" dirty="0" smtClean="0"/>
              <a:t>Counter DAI indicates the no. of scheduled CCs up to present in the </a:t>
            </a:r>
            <a:r>
              <a:rPr lang="en-US" altLang="ja-JP" sz="1800" dirty="0" err="1" smtClean="0"/>
              <a:t>subframe</a:t>
            </a:r>
            <a:endParaRPr lang="en-US" altLang="ja-JP" sz="1800" dirty="0" smtClean="0"/>
          </a:p>
          <a:p>
            <a:pPr lvl="2"/>
            <a:r>
              <a:rPr lang="en-US" altLang="ja-JP" sz="1800" dirty="0" smtClean="0"/>
              <a:t>Total DAI indicates the total no. of scheduled CCs in the </a:t>
            </a:r>
            <a:r>
              <a:rPr lang="en-US" altLang="ja-JP" sz="1800" dirty="0" err="1" smtClean="0"/>
              <a:t>subframe</a:t>
            </a:r>
            <a:endParaRPr lang="en-US" altLang="ja-JP" sz="1800" dirty="0"/>
          </a:p>
          <a:p>
            <a:pPr lvl="2"/>
            <a:r>
              <a:rPr lang="en-US" altLang="ja-JP" sz="1800" dirty="0" smtClean="0"/>
              <a:t>In TDD, counter DAI continues across </a:t>
            </a:r>
            <a:r>
              <a:rPr lang="en-US" altLang="ja-JP" sz="1800" dirty="0" err="1" smtClean="0"/>
              <a:t>subframes</a:t>
            </a:r>
            <a:r>
              <a:rPr lang="en-US" altLang="ja-JP" sz="1800" dirty="0" smtClean="0"/>
              <a:t> within a bundling window, while total DAI indication is per </a:t>
            </a:r>
            <a:r>
              <a:rPr lang="en-US" altLang="ja-JP" sz="1800" dirty="0" err="1" smtClean="0"/>
              <a:t>subframe</a:t>
            </a:r>
            <a:r>
              <a:rPr lang="en-US" altLang="ja-JP" sz="1800" dirty="0" smtClean="0"/>
              <a:t> within the bundling window</a:t>
            </a:r>
          </a:p>
          <a:p>
            <a:pPr lvl="1"/>
            <a:r>
              <a:rPr kumimoji="1" lang="en-US" altLang="ja-JP" sz="2000" dirty="0" smtClean="0"/>
              <a:t>Alt.2: HARQ-ACK codebook indicator</a:t>
            </a:r>
          </a:p>
          <a:p>
            <a:pPr lvl="2"/>
            <a:r>
              <a:rPr lang="en-US" altLang="ja-JP" sz="1800" dirty="0" smtClean="0"/>
              <a:t>HCI indicates for which CCs the UE shall feedback HARQ-ACK</a:t>
            </a:r>
            <a:endParaRPr kumimoji="1" lang="en-US" altLang="ja-JP" sz="1800" dirty="0" smtClean="0"/>
          </a:p>
          <a:p>
            <a:pPr lvl="1"/>
            <a:r>
              <a:rPr kumimoji="1" lang="en-US" altLang="ja-JP" sz="2000" dirty="0" smtClean="0"/>
              <a:t>Alt.3: New DCI indicating scheduled CCs</a:t>
            </a:r>
          </a:p>
          <a:p>
            <a:pPr lvl="2"/>
            <a:r>
              <a:rPr lang="en-US" altLang="ja-JP" sz="1800" dirty="0" smtClean="0"/>
              <a:t>New DCI indicates for which CCs the UE shall feedback HARQ-ACK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3887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141168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If Alt.1: Counter DAI + Total DAI is supported,</a:t>
            </a:r>
          </a:p>
          <a:p>
            <a:pPr lvl="1"/>
            <a:r>
              <a:rPr kumimoji="1" lang="en-US" altLang="ja-JP" sz="2000" dirty="0" smtClean="0"/>
              <a:t>When configured, counter DAI and total DAI are included in all the DL assignment(s) scheduling PDSCH transmitted on UE-specific search spaces.</a:t>
            </a:r>
          </a:p>
          <a:p>
            <a:pPr lvl="1"/>
            <a:r>
              <a:rPr kumimoji="1" lang="en-US" altLang="ja-JP" sz="2000" dirty="0" smtClean="0"/>
              <a:t>If counter DAI and total DAI are 2-bit,</a:t>
            </a:r>
          </a:p>
          <a:p>
            <a:pPr lvl="2"/>
            <a:r>
              <a:rPr lang="en-US" altLang="ja-JP" sz="1900" dirty="0" smtClean="0"/>
              <a:t>Alt.1-1: These DAIs are counted within a CC group whose TM(s) require the same number of HARQ-ACK bits, and independent across CC groups.</a:t>
            </a:r>
          </a:p>
          <a:p>
            <a:pPr lvl="2"/>
            <a:r>
              <a:rPr lang="en-US" altLang="ja-JP" sz="1900" dirty="0" smtClean="0"/>
              <a:t>Alt.1-2: UE is further configured to transmit 2-bit HARQ-ACK for all the scheduled CCs or to transmit (spatially bundled) 1-bit HARQ-ACK for all the scheduled CCs.</a:t>
            </a:r>
            <a:endParaRPr lang="en-US" altLang="ja-JP" sz="2000" dirty="0" smtClean="0"/>
          </a:p>
          <a:p>
            <a:pPr lvl="1"/>
            <a:r>
              <a:rPr kumimoji="1" lang="en-US" altLang="ja-JP" sz="2000" dirty="0" smtClean="0"/>
              <a:t>If counter DAI and total DAI are 3-bit,</a:t>
            </a:r>
          </a:p>
          <a:p>
            <a:pPr lvl="2"/>
            <a:r>
              <a:rPr lang="en-US" altLang="ja-JP" sz="1900" dirty="0" smtClean="0"/>
              <a:t>These DAIs indicate the no. of scheduled CW(s) instead of scheduled CC(s).</a:t>
            </a:r>
          </a:p>
          <a:p>
            <a:pPr lvl="2"/>
            <a:r>
              <a:rPr kumimoji="1" lang="en-US" altLang="ja-JP" sz="1900" dirty="0" smtClean="0"/>
              <a:t>UL DAI included in all the UL grant(s) scheduling PUSCH transmitted on UE-specifi</a:t>
            </a:r>
            <a:r>
              <a:rPr lang="en-US" altLang="ja-JP" sz="1900" dirty="0" smtClean="0"/>
              <a:t>c search space is also 3-bit.</a:t>
            </a:r>
            <a:endParaRPr kumimoji="1" lang="ja-JP" altLang="en-US" sz="1900" dirty="0"/>
          </a:p>
        </p:txBody>
      </p:sp>
    </p:spTree>
    <p:extLst>
      <p:ext uri="{BB962C8B-B14F-4D97-AF65-F5344CB8AC3E}">
        <p14:creationId xmlns:p14="http://schemas.microsoft.com/office/powerpoint/2010/main" val="301664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25780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If Alt.2: HARQ-ACK codebook indicator (HCI) is supported,</a:t>
            </a:r>
          </a:p>
          <a:p>
            <a:pPr lvl="1"/>
            <a:r>
              <a:rPr kumimoji="1" lang="en-US" altLang="ja-JP" sz="2000" dirty="0" smtClean="0"/>
              <a:t>When configured, HCI is included in all the DL assignment(s) scheduling PDSCH transmitted on UE-specific search spaces.</a:t>
            </a:r>
          </a:p>
          <a:p>
            <a:pPr lvl="2"/>
            <a:r>
              <a:rPr lang="en-US" altLang="ja-JP" sz="1600" dirty="0" smtClean="0"/>
              <a:t>FFS: HCI is also included in UL grant(s) scheduling PUSCH on UE-specific search spaces.</a:t>
            </a:r>
            <a:endParaRPr kumimoji="1" lang="en-US" altLang="ja-JP" sz="1600" dirty="0" smtClean="0"/>
          </a:p>
          <a:p>
            <a:pPr lvl="1"/>
            <a:r>
              <a:rPr lang="en-US" altLang="ja-JP" sz="2000" dirty="0" smtClean="0"/>
              <a:t>HARQ-ACK codebook for each HCI value is configured by higher-layer.</a:t>
            </a:r>
          </a:p>
          <a:p>
            <a:pPr lvl="1"/>
            <a:r>
              <a:rPr lang="en-US" altLang="ja-JP" sz="2000" dirty="0" smtClean="0"/>
              <a:t>The value of HCI is assumed to be the same across DL assignment(s) scheduling PDSCH(s) in CC(s) in a </a:t>
            </a:r>
            <a:r>
              <a:rPr lang="en-US" altLang="ja-JP" sz="2000" dirty="0" err="1" smtClean="0"/>
              <a:t>subframe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US" altLang="ja-JP" sz="2000" dirty="0" smtClean="0"/>
              <a:t>In TDD, the value of HCI can change across </a:t>
            </a:r>
            <a:r>
              <a:rPr lang="en-US" altLang="ja-JP" sz="2000" dirty="0" err="1" smtClean="0"/>
              <a:t>subframes</a:t>
            </a:r>
            <a:r>
              <a:rPr lang="en-US" altLang="ja-JP" sz="2000" dirty="0" smtClean="0"/>
              <a:t> within a bundling window; the UE shall refer to the HCI value in the last scheduled </a:t>
            </a:r>
            <a:r>
              <a:rPr lang="en-US" altLang="ja-JP" sz="2000" dirty="0" err="1" smtClean="0"/>
              <a:t>subframe</a:t>
            </a:r>
            <a:r>
              <a:rPr lang="en-US" altLang="ja-JP" sz="2000" dirty="0" smtClean="0"/>
              <a:t> in the bundling window</a:t>
            </a:r>
          </a:p>
          <a:p>
            <a:pPr lvl="1"/>
            <a:r>
              <a:rPr lang="en-US" altLang="ja-JP" sz="2000" dirty="0" smtClean="0"/>
              <a:t>If the UE receives DL assignment(s) without HCI only, and if there is no P-CSI, the HARQ-ACK shall be transmitted as in Rel. 8-12.</a:t>
            </a:r>
          </a:p>
          <a:p>
            <a:pPr lvl="2"/>
            <a:r>
              <a:rPr lang="en-US" altLang="ja-JP" sz="1600" dirty="0" smtClean="0"/>
              <a:t>If ARI is not available within a </a:t>
            </a:r>
            <a:r>
              <a:rPr lang="en-US" altLang="ja-JP" sz="1600" dirty="0" err="1" smtClean="0"/>
              <a:t>subframe</a:t>
            </a:r>
            <a:r>
              <a:rPr lang="en-US" altLang="ja-JP" sz="1600" dirty="0" smtClean="0"/>
              <a:t>/bundling window, the UE transmit HARQ-ACK using PUCCH format 1a/1b or 2a/2b.</a:t>
            </a:r>
          </a:p>
          <a:p>
            <a:pPr lvl="2"/>
            <a:r>
              <a:rPr lang="en-US" altLang="ja-JP" sz="1600" dirty="0" smtClean="0"/>
              <a:t>If ARI is available within a </a:t>
            </a:r>
            <a:r>
              <a:rPr lang="en-US" altLang="ja-JP" sz="1600" dirty="0" err="1" smtClean="0"/>
              <a:t>subframe</a:t>
            </a:r>
            <a:r>
              <a:rPr lang="en-US" altLang="ja-JP" sz="1600" dirty="0" smtClean="0"/>
              <a:t>/bundling window, the UE transmit HARQ-AC K using PUCCH format 3.</a:t>
            </a:r>
          </a:p>
        </p:txBody>
      </p:sp>
    </p:spTree>
    <p:extLst>
      <p:ext uri="{BB962C8B-B14F-4D97-AF65-F5344CB8AC3E}">
        <p14:creationId xmlns:p14="http://schemas.microsoft.com/office/powerpoint/2010/main" val="314991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(4)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If Alt.3: New DCI indicating scheduled CCs is supported,</a:t>
            </a:r>
          </a:p>
          <a:p>
            <a:pPr lvl="1"/>
            <a:r>
              <a:rPr kumimoji="1" lang="en-US" altLang="ja-JP" sz="2000" dirty="0" smtClean="0"/>
              <a:t>When configured, the new DCI is transmitted </a:t>
            </a:r>
            <a:r>
              <a:rPr lang="en-US" altLang="ja-JP" sz="2000" dirty="0" smtClean="0"/>
              <a:t>separately from </a:t>
            </a:r>
            <a:r>
              <a:rPr kumimoji="1" lang="en-US" altLang="ja-JP" sz="2000" dirty="0" smtClean="0"/>
              <a:t>all the DL assignment(s) scheduling PDSCH transmitted on UE-specific search spaces.</a:t>
            </a:r>
          </a:p>
          <a:p>
            <a:pPr lvl="1"/>
            <a:r>
              <a:rPr lang="en-US" altLang="ja-JP" sz="2000" dirty="0" smtClean="0"/>
              <a:t>Number of bits in the DCI is determined by the number of configured CCs.</a:t>
            </a:r>
          </a:p>
          <a:p>
            <a:pPr lvl="1"/>
            <a:r>
              <a:rPr lang="en-US" altLang="ja-JP" sz="2000" dirty="0"/>
              <a:t>In TDD, the content of the DCI can change across </a:t>
            </a:r>
            <a:r>
              <a:rPr lang="en-US" altLang="ja-JP" sz="2000" dirty="0" err="1"/>
              <a:t>subframes</a:t>
            </a:r>
            <a:r>
              <a:rPr lang="en-US" altLang="ja-JP" sz="2000" dirty="0"/>
              <a:t> within a bundling window</a:t>
            </a:r>
            <a:r>
              <a:rPr lang="en-US" altLang="ja-JP" sz="2000" dirty="0" smtClean="0"/>
              <a:t>.</a:t>
            </a:r>
          </a:p>
          <a:p>
            <a:pPr lvl="1"/>
            <a:r>
              <a:rPr lang="en-US" altLang="ja-JP" sz="2000" dirty="0" smtClean="0"/>
              <a:t>Alt.3-1: If the UE does not receive the DCI within a bundling window, the UE determines the HARQ-ACK codebook based on the UE’s understanding on the scheduled CCs.</a:t>
            </a:r>
          </a:p>
          <a:p>
            <a:pPr lvl="1"/>
            <a:r>
              <a:rPr lang="en-US" altLang="ja-JP" sz="2000" dirty="0" smtClean="0"/>
              <a:t>Alt.3-2: If the UE does not receive the DCI within a bundling window, the UE does not transmit HARQ-ACK for the bundling window.</a:t>
            </a:r>
          </a:p>
        </p:txBody>
      </p:sp>
    </p:spTree>
    <p:extLst>
      <p:ext uri="{BB962C8B-B14F-4D97-AF65-F5344CB8AC3E}">
        <p14:creationId xmlns:p14="http://schemas.microsoft.com/office/powerpoint/2010/main" val="356167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637</Words>
  <Application>Microsoft Office PowerPoint</Application>
  <PresentationFormat>画面に合わせる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WF on dynamic adaptation of HARQ-ACK transmission</vt:lpstr>
      <vt:lpstr>Proposals (1)</vt:lpstr>
      <vt:lpstr>Proposals (2)</vt:lpstr>
      <vt:lpstr>Proposals (3)</vt:lpstr>
      <vt:lpstr>Proposals (4)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47</cp:revision>
  <dcterms:created xsi:type="dcterms:W3CDTF">2015-08-27T11:06:18Z</dcterms:created>
  <dcterms:modified xsi:type="dcterms:W3CDTF">2015-10-05T14:03:41Z</dcterms:modified>
</cp:coreProperties>
</file>