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28-Aug-15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820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MTC PRACH Configuration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R1-155000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24</a:t>
            </a:r>
            <a:r>
              <a:rPr lang="en-US" altLang="ja-JP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28</a:t>
            </a:r>
            <a:r>
              <a:rPr lang="en-US" altLang="ja-JP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PRACH multiplexing</a:t>
            </a:r>
          </a:p>
          <a:p>
            <a:pPr lvl="1"/>
            <a:r>
              <a:rPr lang="en-US" dirty="0" smtClean="0"/>
              <a:t>FDM, TDM and CDM are allowed</a:t>
            </a:r>
          </a:p>
          <a:p>
            <a:r>
              <a:rPr lang="en-US" dirty="0" smtClean="0"/>
              <a:t>Reuse existing RRC PRACH configurations</a:t>
            </a:r>
          </a:p>
          <a:p>
            <a:pPr lvl="1"/>
            <a:r>
              <a:rPr lang="en-US" dirty="0" smtClean="0"/>
              <a:t>One configuration is signaled per CE level</a:t>
            </a:r>
          </a:p>
          <a:p>
            <a:r>
              <a:rPr lang="en-US" dirty="0" smtClean="0"/>
              <a:t>Number of repetitions</a:t>
            </a:r>
          </a:p>
          <a:p>
            <a:pPr lvl="1"/>
            <a:r>
              <a:rPr lang="en-US" dirty="0" smtClean="0"/>
              <a:t>The number of repetitions for each CE level is provided in SIB</a:t>
            </a:r>
          </a:p>
          <a:p>
            <a:r>
              <a:rPr lang="en-US" dirty="0" smtClean="0"/>
              <a:t>Subset restriction for PRACH preamble selection</a:t>
            </a:r>
          </a:p>
          <a:p>
            <a:pPr lvl="1"/>
            <a:r>
              <a:rPr lang="en-US" dirty="0" smtClean="0"/>
              <a:t>The PRACH preambles that can be selected by the UE for each CE level is signaled in SIB</a:t>
            </a:r>
          </a:p>
          <a:p>
            <a:r>
              <a:rPr lang="en-US" dirty="0" smtClean="0"/>
              <a:t>Discuss further</a:t>
            </a:r>
          </a:p>
          <a:p>
            <a:pPr lvl="1"/>
            <a:r>
              <a:rPr lang="en-US" dirty="0" smtClean="0"/>
              <a:t>Frequency hopping for PRACH and needed signaling</a:t>
            </a:r>
          </a:p>
          <a:p>
            <a:pPr lvl="1"/>
            <a:r>
              <a:rPr lang="en-US" dirty="0" smtClean="0"/>
              <a:t>The need for signaling of the starting position for </a:t>
            </a:r>
            <a:r>
              <a:rPr lang="en-US" dirty="0" smtClean="0"/>
              <a:t>repetitions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108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MTC PRACH Configuration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Ericsson, AG</cp:lastModifiedBy>
  <cp:revision>90</cp:revision>
  <dcterms:created xsi:type="dcterms:W3CDTF">2006-08-16T00:00:00Z</dcterms:created>
  <dcterms:modified xsi:type="dcterms:W3CDTF">2015-08-28T03:27:29Z</dcterms:modified>
</cp:coreProperties>
</file>