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70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62" autoAdjust="0"/>
    <p:restoredTop sz="93810" autoAdjust="0"/>
  </p:normalViewPr>
  <p:slideViewPr>
    <p:cSldViewPr>
      <p:cViewPr varScale="1">
        <p:scale>
          <a:sx n="93" d="100"/>
          <a:sy n="93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ADD40-E041-4AC9-B54E-0AD086A3BABD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75D4C-9740-4D9A-AA29-EE06D75A48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96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37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182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804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9836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80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6075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979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6773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412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579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83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2ABCE-7086-4A03-B5BB-358E232E04CA}" type="datetimeFigureOut">
              <a:rPr kumimoji="1" lang="ja-JP" altLang="en-US" smtClean="0"/>
              <a:t>2015/8/28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BC3C-732C-4D27-B089-7B4F88D9D5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76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PC5-based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V2V Operation Scenario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NTT DOCOMO, </a:t>
            </a:r>
            <a:r>
              <a:rPr lang="en-US" altLang="ja-JP" dirty="0" smtClean="0"/>
              <a:t>CATT, </a:t>
            </a:r>
            <a:r>
              <a:rPr lang="en-US" altLang="ja-JP" dirty="0" smtClean="0"/>
              <a:t>Huawei, LG </a:t>
            </a:r>
            <a:r>
              <a:rPr lang="en-US" altLang="ja-JP" dirty="0"/>
              <a:t>Electronics</a:t>
            </a:r>
            <a:r>
              <a:rPr lang="en-US" altLang="ja-JP" dirty="0" smtClean="0"/>
              <a:t>, </a:t>
            </a:r>
            <a:r>
              <a:rPr kumimoji="1" lang="en-US" altLang="ja-JP" dirty="0" smtClean="0"/>
              <a:t>Qualcomm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R1-154987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7.2.8.1.1</a:t>
            </a:r>
          </a:p>
        </p:txBody>
      </p:sp>
    </p:spTree>
    <p:extLst>
      <p:ext uri="{BB962C8B-B14F-4D97-AF65-F5344CB8AC3E}">
        <p14:creationId xmlns:p14="http://schemas.microsoft.com/office/powerpoint/2010/main" val="8679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ja-JP" dirty="0" smtClean="0"/>
              <a:t>Following is left FFS in the PC5-based V2V operation aspects</a:t>
            </a:r>
          </a:p>
          <a:p>
            <a:pPr marL="742950" lvl="2" indent="-342900"/>
            <a:r>
              <a:rPr lang="en-GB" altLang="ja-JP" dirty="0" smtClean="0"/>
              <a:t>FFS</a:t>
            </a:r>
            <a:r>
              <a:rPr lang="en-GB" altLang="ja-JP" dirty="0"/>
              <a:t>: Case 4D: No operator operation </a:t>
            </a:r>
            <a:endParaRPr lang="ja-JP" altLang="ja-JP" sz="3600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18677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Following is proposed for</a:t>
            </a:r>
            <a:r>
              <a:rPr lang="en-US" altLang="ja-JP" dirty="0"/>
              <a:t>	</a:t>
            </a:r>
            <a:r>
              <a:rPr lang="en-US" altLang="ja-JP" dirty="0" smtClean="0"/>
              <a:t>operating scenario (Aspect 4)</a:t>
            </a:r>
            <a:endParaRPr kumimoji="1" lang="en-US" altLang="ja-JP" dirty="0" smtClean="0"/>
          </a:p>
          <a:p>
            <a:pPr lvl="1"/>
            <a:r>
              <a:rPr lang="en-US" altLang="ja-JP" dirty="0"/>
              <a:t>Case 4D: </a:t>
            </a:r>
            <a:r>
              <a:rPr lang="en-US" altLang="ja-JP" dirty="0" smtClean="0"/>
              <a:t>3GPP defines the </a:t>
            </a:r>
            <a:r>
              <a:rPr lang="en-US" altLang="ja-JP" dirty="0"/>
              <a:t>pre-configured parameter values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4125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61</Words>
  <Application>Microsoft Office PowerPoint</Application>
  <PresentationFormat>画面に合わせる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PC5-based V2V Operation Scenario</vt:lpstr>
      <vt:lpstr>Background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Background</dc:title>
  <dc:creator>NTT DOCOMO</dc:creator>
  <cp:lastModifiedBy>NTT DOCOMO</cp:lastModifiedBy>
  <cp:revision>133</cp:revision>
  <dcterms:created xsi:type="dcterms:W3CDTF">2015-08-22T04:07:27Z</dcterms:created>
  <dcterms:modified xsi:type="dcterms:W3CDTF">2015-08-28T01:31:56Z</dcterms:modified>
</cp:coreProperties>
</file>