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5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73" d="100"/>
          <a:sy n="73" d="100"/>
        </p:scale>
        <p:origin x="-15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2015/8/27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2015/8/27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2015/8/27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2015/8/27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2015/8/27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2015/8/27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2015/8/27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LAA DRS performance evaluation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Huawei, NTT </a:t>
            </a:r>
            <a:r>
              <a:rPr kumimoji="1" lang="en-US" altLang="ja-JP" dirty="0" smtClean="0"/>
              <a:t>DOCOMO, </a:t>
            </a:r>
            <a:r>
              <a:rPr lang="en-US" altLang="ja-JP" dirty="0" smtClean="0"/>
              <a:t>HiSilicon</a:t>
            </a:r>
            <a:endParaRPr kumimoji="1" lang="ja-JP" altLang="en-US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R1-154898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1833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#82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Beijing, China, 24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28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August 2015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7.2.4.2.1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</a:t>
            </a:r>
            <a:r>
              <a:rPr lang="en-US" dirty="0" smtClean="0"/>
              <a:t>(Huawei)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Send an LS to RAN4 to:</a:t>
            </a:r>
          </a:p>
          <a:p>
            <a:pPr lvl="1"/>
            <a:r>
              <a:rPr lang="en-US" dirty="0" smtClean="0"/>
              <a:t>Study RRM measurement performance for DRS:</a:t>
            </a:r>
          </a:p>
          <a:p>
            <a:pPr lvl="2"/>
            <a:r>
              <a:rPr lang="en-US" dirty="0" smtClean="0"/>
              <a:t>Single shot cell detection performance</a:t>
            </a:r>
          </a:p>
          <a:p>
            <a:pPr lvl="2"/>
            <a:r>
              <a:rPr lang="en-US" dirty="0" smtClean="0"/>
              <a:t>Single shot RSRP measurement performance</a:t>
            </a:r>
          </a:p>
          <a:p>
            <a:pPr lvl="2"/>
            <a:r>
              <a:rPr lang="en-US" dirty="0" smtClean="0"/>
              <a:t>RSRQ measurement performance</a:t>
            </a:r>
          </a:p>
          <a:p>
            <a:pPr lvl="1"/>
            <a:r>
              <a:rPr lang="en-US" dirty="0" smtClean="0"/>
              <a:t>Study the following candidate DRS structures:</a:t>
            </a:r>
          </a:p>
          <a:p>
            <a:pPr lvl="2"/>
            <a:r>
              <a:rPr lang="en-US" dirty="0" smtClean="0"/>
              <a:t>Rel-12 DRS for FDD</a:t>
            </a:r>
          </a:p>
          <a:p>
            <a:pPr lvl="2"/>
            <a:r>
              <a:rPr lang="en-US" dirty="0" smtClean="0"/>
              <a:t>4 OFDM symbols: CRS/SSS/PSS/CRS (e.g. in symbols 4/5/6/7)</a:t>
            </a:r>
          </a:p>
          <a:p>
            <a:pPr lvl="1"/>
            <a:r>
              <a:rPr lang="en-US" dirty="0" smtClean="0"/>
              <a:t>Also study the above cases when:</a:t>
            </a:r>
          </a:p>
          <a:p>
            <a:pPr lvl="2"/>
            <a:r>
              <a:rPr lang="en-US" dirty="0" smtClean="0"/>
              <a:t>PSS </a:t>
            </a:r>
            <a:r>
              <a:rPr lang="en-US" dirty="0" smtClean="0"/>
              <a:t>and SSS are repeated </a:t>
            </a:r>
            <a:r>
              <a:rPr lang="en-US" dirty="0" smtClean="0"/>
              <a:t>in frequency domain in 1 OFDM </a:t>
            </a:r>
            <a:r>
              <a:rPr lang="en-US" dirty="0" smtClean="0"/>
              <a:t>symbol</a:t>
            </a:r>
            <a:endParaRPr lang="en-US" dirty="0" smtClean="0"/>
          </a:p>
          <a:p>
            <a:pPr lvl="2"/>
            <a:r>
              <a:rPr lang="en-US" dirty="0" smtClean="0"/>
              <a:t>Only SSS </a:t>
            </a:r>
            <a:r>
              <a:rPr lang="en-US" dirty="0" smtClean="0"/>
              <a:t>is repeated in time domain </a:t>
            </a:r>
            <a:r>
              <a:rPr lang="en-US" dirty="0" smtClean="0"/>
              <a:t>in the DRS subframe</a:t>
            </a:r>
            <a:endParaRPr lang="en-US" dirty="0" smtClean="0"/>
          </a:p>
          <a:p>
            <a:pPr lvl="1"/>
            <a:r>
              <a:rPr lang="en-US" dirty="0" smtClean="0"/>
              <a:t>The minimum transmission bandwidth is 5 </a:t>
            </a:r>
            <a:r>
              <a:rPr lang="en-US" dirty="0" smtClean="0"/>
              <a:t>MHz</a:t>
            </a:r>
          </a:p>
          <a:p>
            <a:pPr lvl="1"/>
            <a:r>
              <a:rPr lang="en-US" dirty="0" smtClean="0"/>
              <a:t>The </a:t>
            </a:r>
            <a:r>
              <a:rPr lang="en-US" dirty="0" smtClean="0"/>
              <a:t>transmission periodicity is the same as Rel-12 DRS</a:t>
            </a:r>
          </a:p>
          <a:p>
            <a:pPr lvl="2"/>
            <a:r>
              <a:rPr lang="en-US" dirty="0" smtClean="0"/>
              <a:t>No assumption on transmission failure due to LBT </a:t>
            </a:r>
            <a:r>
              <a:rPr lang="en-US" dirty="0" smtClean="0"/>
              <a:t>(if RAN1 agrees on </a:t>
            </a:r>
            <a:r>
              <a:rPr lang="en-US" dirty="0" smtClean="0"/>
              <a:t>multiple time positions in DTMC for DRS transmission with short LBT)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4871</TotalTime>
  <Words>157</Words>
  <Application>Microsoft Office PowerPoint</Application>
  <PresentationFormat>On-screen Show 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WF on LAA DRS performance evaluation</vt:lpstr>
      <vt:lpstr>Proposal (Huawei)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Huawei</cp:lastModifiedBy>
  <cp:revision>101</cp:revision>
  <dcterms:created xsi:type="dcterms:W3CDTF">2014-09-26T23:14:47Z</dcterms:created>
  <dcterms:modified xsi:type="dcterms:W3CDTF">2015-08-27T10:43:07Z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1440604150</vt:lpwstr>
  </property>
</Properties>
</file>