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1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mixed transmission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smtClean="0">
                <a:solidFill>
                  <a:schemeClr val="tx1"/>
                </a:solidFill>
              </a:rPr>
              <a:t>, Alcatel-Lucent, </a:t>
            </a:r>
            <a:r>
              <a:rPr lang="en-US" dirty="0" smtClean="0">
                <a:solidFill>
                  <a:schemeClr val="tx1"/>
                </a:solidFill>
              </a:rPr>
              <a:t>CHTTL, CMCC, 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>
                <a:latin typeface="Calibri" pitchFamily="34" charset="0"/>
              </a:rPr>
              <a:t>item </a:t>
            </a:r>
            <a:r>
              <a:rPr lang="en-US" altLang="ja-JP" sz="240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R1-154894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 following combinations of mixed transmission schemes can be considered in MUST </a:t>
            </a:r>
            <a:r>
              <a:rPr lang="en-US" dirty="0" smtClean="0"/>
              <a:t>evaluation if time permits</a:t>
            </a:r>
            <a:endParaRPr lang="en-US" dirty="0" smtClean="0"/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large delay CDD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closed-loop spatial multiplexing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up to 8 layer transmission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Single-antenna port scheme (port 7 or 8) and large delay CDD scheme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Proponents to provide </a:t>
            </a:r>
            <a:r>
              <a:rPr lang="en-US" dirty="0" smtClean="0"/>
              <a:t>detailed </a:t>
            </a:r>
            <a:r>
              <a:rPr lang="en-US" dirty="0" smtClean="0"/>
              <a:t>assumptions and simulations </a:t>
            </a:r>
            <a:r>
              <a:rPr lang="en-US" dirty="0" smtClean="0"/>
              <a:t>for the above combinations of mixed transmission </a:t>
            </a:r>
            <a:r>
              <a:rPr lang="en-US" dirty="0" smtClean="0"/>
              <a:t>schemes</a:t>
            </a:r>
            <a:endParaRPr lang="en-US" dirty="0" smtClean="0"/>
          </a:p>
          <a:p>
            <a:pPr marL="742950" lvl="2" indent="-342900"/>
            <a:r>
              <a:rPr lang="en-US" dirty="0" smtClean="0"/>
              <a:t>Assistance signaling </a:t>
            </a:r>
            <a:r>
              <a:rPr lang="en-US" dirty="0" smtClean="0"/>
              <a:t>of </a:t>
            </a:r>
            <a:r>
              <a:rPr lang="en-US" dirty="0" smtClean="0"/>
              <a:t>the </a:t>
            </a:r>
            <a:r>
              <a:rPr lang="en-US" dirty="0" smtClean="0"/>
              <a:t>other superposed </a:t>
            </a:r>
            <a:r>
              <a:rPr lang="en-US" dirty="0" smtClean="0"/>
              <a:t>UE’s transmission </a:t>
            </a:r>
            <a:r>
              <a:rPr lang="en-US" dirty="0" smtClean="0"/>
              <a:t>scheme</a:t>
            </a:r>
          </a:p>
          <a:p>
            <a:pPr marL="742950" lvl="2" indent="-342900"/>
            <a:r>
              <a:rPr lang="en-US" dirty="0" smtClean="0"/>
              <a:t>R</a:t>
            </a:r>
            <a:r>
              <a:rPr lang="en-US" dirty="0" smtClean="0"/>
              <a:t>eceiver assumptions</a:t>
            </a:r>
          </a:p>
          <a:p>
            <a:pPr marL="742950" lvl="2" indent="-342900"/>
            <a:r>
              <a:rPr lang="en-US" dirty="0" smtClean="0"/>
              <a:t>L</a:t>
            </a:r>
            <a:r>
              <a:rPr lang="en-US" dirty="0" smtClean="0"/>
              <a:t>ink-level </a:t>
            </a:r>
            <a:r>
              <a:rPr lang="en-US" dirty="0" smtClean="0"/>
              <a:t>simulations </a:t>
            </a:r>
            <a:r>
              <a:rPr lang="en-US" dirty="0" smtClean="0"/>
              <a:t>and link-to-system mapping of </a:t>
            </a:r>
            <a:r>
              <a:rPr lang="en-US" dirty="0" smtClean="0"/>
              <a:t>mixed transmission scheme blind detection if the blindly detected parameter(s)  are not signaled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Other combinations of mixed transmission schemes are not considered in MUST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6522</TotalTime>
  <Words>151</Words>
  <Application>Microsoft Office PowerPoint</Application>
  <PresentationFormat>On-screen Show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mixed transmission schemes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170</cp:revision>
  <dcterms:created xsi:type="dcterms:W3CDTF">2014-08-07T02:43:23Z</dcterms:created>
  <dcterms:modified xsi:type="dcterms:W3CDTF">2015-08-26T03:26:33Z</dcterms:modified>
</cp:coreProperties>
</file>