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814" y="-4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2130425"/>
            <a:ext cx="8382000" cy="1470025"/>
          </a:xfrm>
        </p:spPr>
        <p:txBody>
          <a:bodyPr>
            <a:normAutofit/>
          </a:bodyPr>
          <a:lstStyle/>
          <a:p>
            <a:r>
              <a:rPr lang="en-US" dirty="0" smtClean="0"/>
              <a:t>WF </a:t>
            </a:r>
            <a:r>
              <a:rPr lang="en-US" dirty="0"/>
              <a:t>on </a:t>
            </a:r>
            <a:r>
              <a:rPr lang="en-US" dirty="0" smtClean="0"/>
              <a:t>MTC-SIB1 frequency hopping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Ericsson, CATT, ETRI</a:t>
            </a:r>
            <a:r>
              <a:rPr lang="en-US" dirty="0"/>
              <a:t>, Huawei, HiSilicon, Intel</a:t>
            </a:r>
            <a:r>
              <a:rPr lang="en-US" dirty="0" smtClean="0"/>
              <a:t>, InterDigital, LG Electronics, Marvell, NEC, Nokia Networks, NTT DoCoMo, Panasonic, Qualcomm, Samsung, Sequans, Sierra Wireless, Sony</a:t>
            </a:r>
            <a:endParaRPr 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4542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R1-154864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19858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Beijing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 China, 24th - 28th August 2015</a:t>
            </a:r>
            <a:endParaRPr kumimoji="0" lang="nn-NO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kumimoji="0"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7.2.1.1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885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lvl="0"/>
            <a:r>
              <a:rPr lang="en-US" sz="2000" b="1" dirty="0" smtClean="0"/>
              <a:t>Confirm working </a:t>
            </a:r>
            <a:r>
              <a:rPr lang="en-US" sz="2000" b="1" dirty="0"/>
              <a:t>assumption: </a:t>
            </a:r>
            <a:r>
              <a:rPr lang="en-US" sz="2000" dirty="0"/>
              <a:t>At least in case the network supports enhanced coverage, frequency hopping for </a:t>
            </a:r>
            <a:r>
              <a:rPr lang="en-US" sz="2000" dirty="0" smtClean="0"/>
              <a:t>MTC-SIB1 </a:t>
            </a:r>
            <a:r>
              <a:rPr lang="en-US" sz="2000" dirty="0"/>
              <a:t>is always used at least system bandwidth &gt;= </a:t>
            </a:r>
            <a:r>
              <a:rPr lang="en-US" sz="2000" dirty="0" smtClean="0"/>
              <a:t>5MHz.</a:t>
            </a:r>
            <a:endParaRPr lang="sv-SE" sz="2000" dirty="0"/>
          </a:p>
          <a:p>
            <a:pPr lvl="1"/>
            <a:r>
              <a:rPr lang="en-US" sz="1800" b="1" dirty="0" smtClean="0"/>
              <a:t>Option A: </a:t>
            </a:r>
            <a:r>
              <a:rPr lang="en-US" sz="1800" dirty="0" smtClean="0"/>
              <a:t>MTC-SIB1 frequency hopping takes place between 2 </a:t>
            </a:r>
            <a:r>
              <a:rPr lang="en-US" sz="1800" dirty="0" err="1" smtClean="0"/>
              <a:t>narrowbands</a:t>
            </a:r>
            <a:r>
              <a:rPr lang="en-US" sz="1800" dirty="0"/>
              <a:t> </a:t>
            </a:r>
            <a:r>
              <a:rPr lang="en-US" sz="1800" dirty="0" smtClean="0"/>
              <a:t>in the cell.</a:t>
            </a:r>
          </a:p>
          <a:p>
            <a:pPr lvl="1"/>
            <a:r>
              <a:rPr lang="en-US" sz="1800" b="1" dirty="0" smtClean="0"/>
              <a:t>Option B: </a:t>
            </a:r>
            <a:r>
              <a:rPr lang="en-US" sz="1800" dirty="0" smtClean="0"/>
              <a:t>MTC-SIB1 frequency hopping takes place between 2 or 4 </a:t>
            </a:r>
            <a:r>
              <a:rPr lang="en-US" sz="1800" dirty="0" err="1" smtClean="0"/>
              <a:t>narrowbands</a:t>
            </a:r>
            <a:r>
              <a:rPr lang="en-US" sz="1800" dirty="0" smtClean="0"/>
              <a:t> as indicated in MIB.</a:t>
            </a:r>
          </a:p>
          <a:p>
            <a:pPr lvl="1"/>
            <a:r>
              <a:rPr lang="en-US" sz="1800" b="1" dirty="0" smtClean="0"/>
              <a:t>Working </a:t>
            </a:r>
            <a:r>
              <a:rPr lang="en-US" sz="1800" b="1" dirty="0"/>
              <a:t>assumption: </a:t>
            </a:r>
            <a:r>
              <a:rPr lang="en-US" sz="1800" dirty="0" smtClean="0"/>
              <a:t>The mentioned </a:t>
            </a:r>
            <a:r>
              <a:rPr lang="en-US" sz="1800" dirty="0" err="1" smtClean="0"/>
              <a:t>narrowbands</a:t>
            </a:r>
            <a:r>
              <a:rPr lang="en-US" sz="1800" dirty="0" smtClean="0"/>
              <a:t> are determined based on cell ID and system bandwidth. </a:t>
            </a:r>
          </a:p>
          <a:p>
            <a:pPr lvl="1"/>
            <a:r>
              <a:rPr lang="en-US" sz="1800" b="1" dirty="0"/>
              <a:t>Working assumption: </a:t>
            </a:r>
            <a:r>
              <a:rPr lang="en-US" sz="1800" dirty="0" smtClean="0"/>
              <a:t>The hopping sequence between these </a:t>
            </a:r>
            <a:r>
              <a:rPr lang="en-US" sz="1800" dirty="0" err="1" smtClean="0"/>
              <a:t>narrowbands</a:t>
            </a:r>
            <a:r>
              <a:rPr lang="en-US" sz="1800" dirty="0" smtClean="0"/>
              <a:t> is determined based on cell id and subframe index (and/or SFN).</a:t>
            </a:r>
          </a:p>
        </p:txBody>
      </p:sp>
    </p:spTree>
    <p:extLst>
      <p:ext uri="{BB962C8B-B14F-4D97-AF65-F5344CB8AC3E}">
        <p14:creationId xmlns:p14="http://schemas.microsoft.com/office/powerpoint/2010/main" val="1696826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</TotalTime>
  <Words>164</Words>
  <Application>Microsoft Office PowerPoint</Application>
  <PresentationFormat>On-screen Show (4:3)</PresentationFormat>
  <Paragraphs>12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WF on MTC-SIB1 frequency hopping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frequency hopping patterns for MTC</dc:title>
  <dc:creator>johan.bergman@ericsson.com</dc:creator>
  <cp:lastModifiedBy>Johan Bergman</cp:lastModifiedBy>
  <cp:revision>74</cp:revision>
  <dcterms:created xsi:type="dcterms:W3CDTF">2006-08-16T00:00:00Z</dcterms:created>
  <dcterms:modified xsi:type="dcterms:W3CDTF">2015-08-26T04:38:59Z</dcterms:modified>
</cp:coreProperties>
</file>