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MTC-SIB1 repetitions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Ericsson, Alcatel-Lucent, Alcatel-Lucent Shanghai Bell, </a:t>
            </a:r>
            <a:r>
              <a:rPr lang="en-US" dirty="0" smtClean="0"/>
              <a:t>LG Electronics, Marvell</a:t>
            </a:r>
            <a:r>
              <a:rPr lang="en-US" dirty="0"/>
              <a:t>, </a:t>
            </a:r>
            <a:r>
              <a:rPr lang="en-US" dirty="0" smtClean="0"/>
              <a:t>Panasonic</a:t>
            </a:r>
            <a:r>
              <a:rPr lang="en-US" dirty="0"/>
              <a:t>, Sequans, </a:t>
            </a:r>
            <a:r>
              <a:rPr lang="en-US" dirty="0" smtClean="0"/>
              <a:t>Verizon, ZTE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R1-154976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7.2.1.7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sz="2400" dirty="0" smtClean="0"/>
              <a:t>For </a:t>
            </a:r>
            <a:r>
              <a:rPr lang="sv-SE" sz="2400" dirty="0"/>
              <a:t>SI </a:t>
            </a:r>
            <a:r>
              <a:rPr lang="sv-SE" sz="2400" dirty="0" smtClean="0"/>
              <a:t>transmission:</a:t>
            </a:r>
            <a:endParaRPr lang="sv-SE" sz="2400" dirty="0"/>
          </a:p>
          <a:p>
            <a:pPr lvl="1"/>
            <a:r>
              <a:rPr lang="sv-SE" sz="2000" dirty="0" smtClean="0"/>
              <a:t>At </a:t>
            </a:r>
            <a:r>
              <a:rPr lang="sv-SE" sz="2000" dirty="0"/>
              <a:t>least the following are predefined or derived from MIB</a:t>
            </a:r>
            <a:r>
              <a:rPr lang="sv-SE" sz="2000" dirty="0" smtClean="0"/>
              <a:t>:</a:t>
            </a:r>
            <a:endParaRPr lang="sv-SE" sz="2000" dirty="0"/>
          </a:p>
          <a:p>
            <a:pPr lvl="2"/>
            <a:r>
              <a:rPr lang="sv-SE" sz="1800" dirty="0" smtClean="0"/>
              <a:t>(</a:t>
            </a:r>
            <a:r>
              <a:rPr lang="sv-SE" sz="1800" dirty="0"/>
              <a:t>a) periodicity of MTC-SIB1 </a:t>
            </a:r>
            <a:r>
              <a:rPr lang="sv-SE" sz="1800" dirty="0" smtClean="0"/>
              <a:t>transmission</a:t>
            </a:r>
            <a:endParaRPr lang="sv-SE" sz="1800" dirty="0"/>
          </a:p>
          <a:p>
            <a:pPr lvl="2"/>
            <a:r>
              <a:rPr lang="sv-SE" sz="1800" dirty="0" smtClean="0"/>
              <a:t>(b</a:t>
            </a:r>
            <a:r>
              <a:rPr lang="sv-SE" sz="1800" dirty="0"/>
              <a:t>) repetition number within the periodicity of MTC-SIB1 transmission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78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MTC-SIB1 repetitions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Johan Bergman</cp:lastModifiedBy>
  <cp:revision>64</cp:revision>
  <dcterms:created xsi:type="dcterms:W3CDTF">2006-08-16T00:00:00Z</dcterms:created>
  <dcterms:modified xsi:type="dcterms:W3CDTF">2015-08-27T11:38:44Z</dcterms:modified>
</cp:coreProperties>
</file>