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70" d="100"/>
          <a:sy n="70" d="100"/>
        </p:scale>
        <p:origin x="-166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cell detection and synchronization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Huawei, NTT DOCOMO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R1-154974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Beijing, China, 24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28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August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7.2.4.3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6021288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Consider the following options for serving cell detection at the start of the DL transmission burst or during a DL </a:t>
            </a:r>
            <a:r>
              <a:rPr lang="en-US" sz="2400" dirty="0" err="1" smtClean="0"/>
              <a:t>Tx</a:t>
            </a:r>
            <a:r>
              <a:rPr lang="en-US" sz="2400" dirty="0" smtClean="0"/>
              <a:t> burst:</a:t>
            </a:r>
          </a:p>
          <a:p>
            <a:pPr lvl="1"/>
            <a:r>
              <a:rPr lang="en-US" sz="2000" dirty="0" smtClean="0"/>
              <a:t>Option 1: detection of initial signal, which starts before the first data/control subframe of the DL transmission burst</a:t>
            </a:r>
          </a:p>
          <a:p>
            <a:pPr lvl="2"/>
            <a:r>
              <a:rPr lang="en-US" sz="1600" dirty="0" smtClean="0"/>
              <a:t>Ex 1: CRS/SSS/PSS in 3 OFDM symbols</a:t>
            </a:r>
          </a:p>
          <a:p>
            <a:pPr lvl="2"/>
            <a:r>
              <a:rPr lang="en-US" sz="1600" dirty="0" smtClean="0"/>
              <a:t>Ex 2: SSS/PSS in 2 OFDM symbols</a:t>
            </a:r>
          </a:p>
          <a:p>
            <a:pPr lvl="1"/>
            <a:r>
              <a:rPr lang="en-US" sz="2000" dirty="0" smtClean="0"/>
              <a:t>Option 2: detection of CRS in the first OFDM symbol in any DL TTI within the DL transmission burst</a:t>
            </a:r>
          </a:p>
          <a:p>
            <a:pPr lvl="1"/>
            <a:r>
              <a:rPr lang="en-US" sz="2000" dirty="0" smtClean="0"/>
              <a:t>Option 3: detection of a common DCI transmitted over PDCCH or EPDCCH in any </a:t>
            </a:r>
            <a:r>
              <a:rPr lang="en-US" sz="2000" dirty="0" smtClean="0"/>
              <a:t>DL TTI of </a:t>
            </a:r>
            <a:r>
              <a:rPr lang="en-US" sz="2000" dirty="0" smtClean="0"/>
              <a:t>the DL transmission burst</a:t>
            </a:r>
          </a:p>
          <a:p>
            <a:pPr lvl="1"/>
            <a:r>
              <a:rPr lang="en-US" sz="2000" dirty="0" smtClean="0"/>
              <a:t>Option 4: detection of a common signaling transmitted in any </a:t>
            </a:r>
            <a:r>
              <a:rPr lang="en-US" sz="2000" dirty="0" smtClean="0"/>
              <a:t>DL TTI of </a:t>
            </a:r>
            <a:r>
              <a:rPr lang="en-US" sz="2000" dirty="0" smtClean="0"/>
              <a:t>the DL transmission burst</a:t>
            </a:r>
          </a:p>
          <a:p>
            <a:r>
              <a:rPr lang="en-US" sz="2400" dirty="0" smtClean="0"/>
              <a:t>In the above options, FFS how fine synchronization is achieved </a:t>
            </a:r>
            <a:r>
              <a:rPr lang="en-US" sz="2400" dirty="0" smtClean="0"/>
              <a:t>if </a:t>
            </a:r>
            <a:r>
              <a:rPr lang="en-US" sz="2400" dirty="0" smtClean="0"/>
              <a:t>the </a:t>
            </a:r>
            <a:r>
              <a:rPr lang="en-US" sz="2400" dirty="0" smtClean="0"/>
              <a:t>TTI contains </a:t>
            </a:r>
            <a:r>
              <a:rPr lang="en-US" sz="2400" dirty="0" smtClean="0"/>
              <a:t>CRS only in the first OFDM symbol or contains no </a:t>
            </a:r>
            <a:r>
              <a:rPr lang="en-US" sz="2400" dirty="0" smtClean="0"/>
              <a:t>CRS</a:t>
            </a:r>
          </a:p>
          <a:p>
            <a:pPr lvl="1"/>
            <a:r>
              <a:rPr lang="en-US" sz="2000" dirty="0" smtClean="0"/>
              <a:t>E.g. in the first subframe of a DL transmission burst, or in the first subframe after a UE comes out of DRX</a:t>
            </a:r>
            <a:endParaRPr 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5043</TotalTime>
  <Words>201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LAA cell detection and synchronization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Huawei</cp:lastModifiedBy>
  <cp:revision>110</cp:revision>
  <dcterms:created xsi:type="dcterms:W3CDTF">2014-09-26T23:14:47Z</dcterms:created>
  <dcterms:modified xsi:type="dcterms:W3CDTF">2015-08-28T03:54:26Z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1440718073</vt:lpwstr>
  </property>
</Properties>
</file>