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52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Cross-</a:t>
            </a:r>
            <a:r>
              <a:rPr lang="en-US" dirty="0" err="1" smtClean="0"/>
              <a:t>subframe</a:t>
            </a:r>
            <a:r>
              <a:rPr lang="en-US" dirty="0" smtClean="0"/>
              <a:t> Channel Estimation for PDSCH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Ericsson, Sequans, Samsung, </a:t>
            </a:r>
            <a:r>
              <a:rPr lang="en-US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InterDigital</a:t>
            </a:r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Intel, Sony, Sierra Wireless, CATT, LGE, Nokia Networks, Lenovo, ZTE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R1-154973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9858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Beijing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China, 24th - 28th August 2015</a:t>
            </a:r>
            <a:endParaRPr kumimoji="0" lang="nn-NO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7.2.1.3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b="1" u="sng" dirty="0"/>
              <a:t>Agreements:</a:t>
            </a:r>
            <a:endParaRPr lang="en-US" dirty="0"/>
          </a:p>
          <a:p>
            <a:pPr lvl="1"/>
            <a:r>
              <a:rPr lang="en-US" dirty="0"/>
              <a:t>For Rel-13 low complexity UE in enhanced coverage, the following techniques related to at least unicast PDSCH should be supported</a:t>
            </a:r>
          </a:p>
          <a:p>
            <a:pPr lvl="2"/>
            <a:r>
              <a:rPr lang="en-US" dirty="0"/>
              <a:t>In order to allow cross-</a:t>
            </a:r>
            <a:r>
              <a:rPr lang="en-US" dirty="0" err="1"/>
              <a:t>subframe</a:t>
            </a:r>
            <a:r>
              <a:rPr lang="en-US" dirty="0"/>
              <a:t> channel estimation, PRB position is the same during at least X </a:t>
            </a:r>
            <a:r>
              <a:rPr lang="en-US" dirty="0" err="1"/>
              <a:t>subframes</a:t>
            </a:r>
            <a:r>
              <a:rPr lang="en-US" dirty="0"/>
              <a:t> </a:t>
            </a:r>
          </a:p>
          <a:p>
            <a:pPr lvl="3"/>
            <a:r>
              <a:rPr lang="en-US" dirty="0"/>
              <a:t>X value and configuration are FFS</a:t>
            </a:r>
          </a:p>
          <a:p>
            <a:pPr lvl="3"/>
            <a:r>
              <a:rPr lang="en-US" dirty="0"/>
              <a:t>This does not preclude dis-continuous transmission for unicast PDSCH</a:t>
            </a:r>
          </a:p>
          <a:p>
            <a:pPr lvl="2"/>
            <a:r>
              <a:rPr lang="en-US" dirty="0"/>
              <a:t>Frequency hopping is supported over the system BW</a:t>
            </a:r>
          </a:p>
          <a:p>
            <a:pPr lvl="3"/>
            <a:r>
              <a:rPr lang="en-US" dirty="0"/>
              <a:t>If/when frequency hopping is applied, frequency location should be switched every Y consecutive </a:t>
            </a:r>
            <a:r>
              <a:rPr lang="en-US" dirty="0" err="1"/>
              <a:t>subframes</a:t>
            </a:r>
            <a:r>
              <a:rPr lang="en-US" dirty="0"/>
              <a:t>, where Y is equal to or larger than X, assuming re-tuning time is included in Y.</a:t>
            </a:r>
          </a:p>
          <a:p>
            <a:pPr lvl="3"/>
            <a:r>
              <a:rPr lang="en-US" dirty="0"/>
              <a:t>Configurability is FFS</a:t>
            </a:r>
          </a:p>
          <a:p>
            <a:pPr lvl="2"/>
            <a:r>
              <a:rPr lang="en-US" dirty="0"/>
              <a:t>FFS: Other techniques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54369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</a:t>
            </a:r>
            <a:r>
              <a:rPr lang="en-US" dirty="0" smtClean="0"/>
              <a:t>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>
            <a:noAutofit/>
          </a:bodyPr>
          <a:lstStyle/>
          <a:p>
            <a:r>
              <a:rPr lang="en-US" sz="2400" b="1" u="sng" dirty="0"/>
              <a:t>Agreements:</a:t>
            </a:r>
            <a:endParaRPr lang="en-US" sz="2400" dirty="0"/>
          </a:p>
          <a:p>
            <a:pPr lvl="1"/>
            <a:r>
              <a:rPr lang="en-US" sz="2000" dirty="0" smtClean="0"/>
              <a:t>For </a:t>
            </a:r>
            <a:r>
              <a:rPr lang="en-US" sz="2000" dirty="0"/>
              <a:t>the physical downlink control channel repetition for Rel-13 low-complexity MTC UEs in enhanced coverage, the following techniques are supported</a:t>
            </a:r>
          </a:p>
          <a:p>
            <a:pPr lvl="2"/>
            <a:r>
              <a:rPr lang="en-US" sz="1800" dirty="0"/>
              <a:t>In order to allow cross-</a:t>
            </a:r>
            <a:r>
              <a:rPr lang="en-US" sz="1800" dirty="0" err="1"/>
              <a:t>subframe</a:t>
            </a:r>
            <a:r>
              <a:rPr lang="en-US" sz="1800" dirty="0"/>
              <a:t> channel estimation, location of a PRB-set for physical downlink control channel for MTC is the same during at least X </a:t>
            </a:r>
            <a:r>
              <a:rPr lang="en-US" sz="1800" dirty="0" err="1"/>
              <a:t>subframes</a:t>
            </a:r>
            <a:endParaRPr lang="en-US" sz="1800" dirty="0"/>
          </a:p>
          <a:p>
            <a:pPr lvl="3"/>
            <a:r>
              <a:rPr lang="en-US" sz="1600" dirty="0"/>
              <a:t>X value and indication are FFS</a:t>
            </a:r>
          </a:p>
          <a:p>
            <a:pPr lvl="3"/>
            <a:r>
              <a:rPr lang="en-US" sz="1600" dirty="0"/>
              <a:t>This does not preclude dis-continuous transmission for the physical downlink control channel for MTC</a:t>
            </a:r>
          </a:p>
          <a:p>
            <a:pPr lvl="3"/>
            <a:r>
              <a:rPr lang="en-US" sz="1600" b="1" dirty="0"/>
              <a:t>Working assumption:</a:t>
            </a:r>
            <a:r>
              <a:rPr lang="en-US" sz="1600" dirty="0"/>
              <a:t> Same precoding matrix is assumed per antenna port and at least one PRB for at least X </a:t>
            </a:r>
            <a:r>
              <a:rPr lang="en-US" sz="1600" dirty="0" err="1"/>
              <a:t>subframes</a:t>
            </a:r>
            <a:endParaRPr lang="en-US" sz="1600" dirty="0"/>
          </a:p>
          <a:p>
            <a:pPr lvl="2"/>
            <a:r>
              <a:rPr lang="en-US" sz="1800" dirty="0"/>
              <a:t>Frequency hopping is supported over the system BW</a:t>
            </a:r>
          </a:p>
          <a:p>
            <a:pPr lvl="3"/>
            <a:r>
              <a:rPr lang="en-US" sz="1600" dirty="0"/>
              <a:t>If/when frequency hopping is applied, frequency location is switched according to a pattern every Y consecutive </a:t>
            </a:r>
            <a:r>
              <a:rPr lang="en-US" sz="1600" dirty="0" err="1"/>
              <a:t>subframes</a:t>
            </a:r>
            <a:r>
              <a:rPr lang="en-US" sz="1600" dirty="0"/>
              <a:t>, where Y is equal to or larger than X, assuming re-tuning time is included in Y</a:t>
            </a:r>
          </a:p>
          <a:p>
            <a:pPr lvl="3"/>
            <a:r>
              <a:rPr lang="en-US" sz="1600" dirty="0"/>
              <a:t>Configurability of X, Y, and frequency hopping is FFS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2302344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Autofit/>
          </a:bodyPr>
          <a:lstStyle/>
          <a:p>
            <a:pPr lvl="0"/>
            <a:r>
              <a:rPr lang="en-US" sz="2400" dirty="0"/>
              <a:t>When frequency hopping is configured for the PDSCH with DMRS-based transmission </a:t>
            </a:r>
            <a:r>
              <a:rPr lang="en-US" sz="2400" dirty="0" smtClean="0"/>
              <a:t>, </a:t>
            </a:r>
          </a:p>
          <a:p>
            <a:pPr lvl="1"/>
            <a:r>
              <a:rPr lang="en-US" sz="2000" dirty="0" smtClean="0"/>
              <a:t>Same </a:t>
            </a:r>
            <a:r>
              <a:rPr lang="en-US" sz="2000" dirty="0"/>
              <a:t>precoding matrix is assumed per antenna port at least on the same PRB for at least </a:t>
            </a:r>
            <a:r>
              <a:rPr lang="en-US" sz="2000" dirty="0" smtClean="0"/>
              <a:t>X consecutive </a:t>
            </a:r>
            <a:r>
              <a:rPr lang="en-US" sz="2000" dirty="0" err="1" smtClean="0"/>
              <a:t>subframes</a:t>
            </a:r>
            <a:endParaRPr lang="en-US" sz="2000" dirty="0" smtClean="0"/>
          </a:p>
          <a:p>
            <a:pPr lvl="1"/>
            <a:r>
              <a:rPr lang="en-US" sz="2000" dirty="0" smtClean="0"/>
              <a:t>Precoding matrix may vary  from one set of X </a:t>
            </a:r>
            <a:r>
              <a:rPr lang="en-US" sz="2000" dirty="0" err="1" smtClean="0"/>
              <a:t>subframes</a:t>
            </a:r>
            <a:r>
              <a:rPr lang="en-US" sz="2000" dirty="0" smtClean="0"/>
              <a:t> to another set of X </a:t>
            </a:r>
            <a:r>
              <a:rPr lang="en-US" sz="2000" dirty="0" err="1" smtClean="0"/>
              <a:t>subframes</a:t>
            </a:r>
            <a:endParaRPr lang="en-US" sz="2000" dirty="0" smtClean="0"/>
          </a:p>
          <a:p>
            <a:pPr lvl="1"/>
            <a:r>
              <a:rPr lang="en-US" sz="2000" dirty="0" smtClean="0"/>
              <a:t>X is the number of consecutive </a:t>
            </a:r>
            <a:r>
              <a:rPr lang="en-US" sz="2000" dirty="0" err="1" smtClean="0"/>
              <a:t>subframes</a:t>
            </a:r>
            <a:r>
              <a:rPr lang="en-US" sz="2000" dirty="0" smtClean="0"/>
              <a:t> where PDSCH is transmitted in the same narrowband (excluding retuning time)</a:t>
            </a:r>
          </a:p>
          <a:p>
            <a:pPr lvl="1"/>
            <a:r>
              <a:rPr lang="en-US" sz="2000" dirty="0"/>
              <a:t>This does not preclude dis-continuous transmission </a:t>
            </a:r>
            <a:r>
              <a:rPr lang="en-US" sz="2000" dirty="0" smtClean="0"/>
              <a:t>of the PDSCH</a:t>
            </a:r>
          </a:p>
          <a:p>
            <a:r>
              <a:rPr lang="en-US" sz="2400" dirty="0" smtClean="0"/>
              <a:t>FFS: When </a:t>
            </a:r>
            <a:r>
              <a:rPr lang="en-US" sz="2400" dirty="0"/>
              <a:t>frequency hopping is </a:t>
            </a:r>
            <a:r>
              <a:rPr lang="en-US" sz="2400" dirty="0" smtClean="0"/>
              <a:t>not configured </a:t>
            </a:r>
            <a:r>
              <a:rPr lang="en-US" sz="2400" dirty="0"/>
              <a:t>for the PDSCH</a:t>
            </a:r>
            <a:endParaRPr lang="en-US" sz="2400" dirty="0" smtClean="0"/>
          </a:p>
          <a:p>
            <a:endParaRPr lang="en-US" sz="2800" dirty="0" smtClean="0"/>
          </a:p>
          <a:p>
            <a:endParaRPr lang="en-US" sz="1050" dirty="0">
              <a:solidFill>
                <a:srgbClr val="00A9D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6826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</TotalTime>
  <Words>400</Words>
  <Application>Microsoft Office PowerPoint</Application>
  <PresentationFormat>On-screen Show (4:3)</PresentationFormat>
  <Paragraphs>33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Cross-subframe Channel Estimation for PDSCH</vt:lpstr>
      <vt:lpstr>Background (1)</vt:lpstr>
      <vt:lpstr>Background (2)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Retuning Time of Rel-13 MTC UE</dc:title>
  <dc:creator>Yufei Blankenship</dc:creator>
  <cp:lastModifiedBy>Yufei Blankenship</cp:lastModifiedBy>
  <cp:revision>43</cp:revision>
  <dcterms:created xsi:type="dcterms:W3CDTF">2006-08-16T00:00:00Z</dcterms:created>
  <dcterms:modified xsi:type="dcterms:W3CDTF">2015-08-27T12:26:33Z</dcterms:modified>
</cp:coreProperties>
</file>