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1" r:id="rId4"/>
    <p:sldId id="282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636" autoAdjust="0"/>
  </p:normalViewPr>
  <p:slideViewPr>
    <p:cSldViewPr>
      <p:cViewPr>
        <p:scale>
          <a:sx n="99" d="100"/>
          <a:sy n="99" d="100"/>
        </p:scale>
        <p:origin x="-9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5D733-835A-004E-B52D-FBB2E6C4206C}" type="datetimeFigureOut">
              <a:rPr lang="en-US" smtClean="0"/>
              <a:t>8/27/15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BE2C4-D0BE-BE48-A1E9-EE24E086E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83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BE2C4-D0BE-BE48-A1E9-EE24E086E94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38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LAA Energy Detection Threshold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Cisco Systems, Broadcom</a:t>
            </a:r>
            <a:r>
              <a:rPr lang="en-US" smtClean="0"/>
              <a:t>, Intel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54961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an all Wi-Fi network, nodes perform preamble detection &lt;= -82 </a:t>
            </a:r>
            <a:r>
              <a:rPr lang="en-US" dirty="0" err="1" smtClean="0"/>
              <a:t>dBm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a co-existence scenario where signals from LAA arrive at Wi-Fi below -62 </a:t>
            </a:r>
            <a:r>
              <a:rPr lang="en-US" dirty="0" err="1" smtClean="0"/>
              <a:t>dBm</a:t>
            </a:r>
            <a:r>
              <a:rPr lang="en-US" dirty="0" smtClean="0"/>
              <a:t>, </a:t>
            </a:r>
          </a:p>
          <a:p>
            <a:pPr lvl="1"/>
            <a:r>
              <a:rPr lang="en-US" dirty="0" smtClean="0"/>
              <a:t>If LAA can sense the presence of Wi-Fi and vice-versa, best performance is achieved [R1-152937]</a:t>
            </a:r>
            <a:endParaRPr lang="en-US" dirty="0"/>
          </a:p>
          <a:p>
            <a:pPr lvl="1"/>
            <a:r>
              <a:rPr lang="en-US" dirty="0" smtClean="0"/>
              <a:t>Else, both Wi-Fi and LAA do not back off to each other.</a:t>
            </a:r>
          </a:p>
          <a:p>
            <a:pPr lvl="2"/>
            <a:r>
              <a:rPr lang="en-US" dirty="0" smtClean="0"/>
              <a:t>More simultaneous LAA transmissions create increased interference at the Wi-Fi network.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017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(Contd.)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Transparent LAA operation is important</a:t>
            </a:r>
          </a:p>
          <a:p>
            <a:pPr lvl="1"/>
            <a:r>
              <a:rPr lang="en-US" dirty="0" smtClean="0"/>
              <a:t> to preclude LAA behavior in which it does not back-off to Wi-Fi even after detecting their presence.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nsure that future cross-technology RAT can adapt to LAA behavior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532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on Thresholds for LAA Downlink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Autofit/>
          </a:bodyPr>
          <a:lstStyle/>
          <a:p>
            <a:pPr hangingPunct="0"/>
            <a:r>
              <a:rPr lang="en-GB" sz="2400" dirty="0" smtClean="0"/>
              <a:t>Background [</a:t>
            </a:r>
            <a:r>
              <a:rPr lang="en-GB" sz="2400" dirty="0" smtClean="0"/>
              <a:t>TR36.889</a:t>
            </a:r>
            <a:r>
              <a:rPr lang="en-GB" sz="2400" dirty="0" smtClean="0"/>
              <a:t>]</a:t>
            </a:r>
          </a:p>
          <a:p>
            <a:pPr lvl="1" hangingPunct="0"/>
            <a:r>
              <a:rPr lang="en-GB" sz="2000" i="1" dirty="0" smtClean="0"/>
              <a:t>For </a:t>
            </a:r>
            <a:r>
              <a:rPr lang="en-GB" sz="2000" i="1" dirty="0"/>
              <a:t>LAA, </a:t>
            </a:r>
            <a:r>
              <a:rPr lang="en-GB" sz="2000" i="1" dirty="0" smtClean="0"/>
              <a:t>it </a:t>
            </a:r>
            <a:r>
              <a:rPr lang="en-GB" sz="2000" i="1" dirty="0"/>
              <a:t>is recommended that LAA supports a mechanism to adaptively change the energy detection threshold, at least for the downlink, i.e., it is recommended that LAA support a mechanism to adaptively lower the energy detection threshold from an upper bound.</a:t>
            </a:r>
            <a:endParaRPr lang="en-GB" sz="2000" i="1" dirty="0" smtClean="0"/>
          </a:p>
          <a:p>
            <a:pPr hangingPunct="0"/>
            <a:r>
              <a:rPr lang="en-GB" sz="2400" dirty="0" smtClean="0"/>
              <a:t>RAN1 shall identify adaptation </a:t>
            </a:r>
            <a:r>
              <a:rPr lang="en-GB" sz="2400" dirty="0" smtClean="0"/>
              <a:t>rules </a:t>
            </a:r>
            <a:r>
              <a:rPr lang="en-GB" sz="2400" dirty="0"/>
              <a:t>for </a:t>
            </a:r>
            <a:r>
              <a:rPr lang="en-GB" sz="2400" dirty="0" smtClean="0"/>
              <a:t>LAA to </a:t>
            </a:r>
            <a:r>
              <a:rPr lang="en-GB" sz="2400" dirty="0" smtClean="0"/>
              <a:t>adaptively lower the DL energy </a:t>
            </a:r>
            <a:r>
              <a:rPr lang="en-GB" sz="2400" dirty="0" smtClean="0"/>
              <a:t>detection </a:t>
            </a:r>
            <a:r>
              <a:rPr lang="en-GB" sz="2400" dirty="0" smtClean="0"/>
              <a:t>threshold to ensure co-existence with other RATs including Wi-Fi. </a:t>
            </a:r>
            <a:endParaRPr lang="en-GB" sz="2000" dirty="0" smtClean="0"/>
          </a:p>
          <a:p>
            <a:pPr lvl="1" hangingPunct="0"/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3052535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3417</TotalTime>
  <Words>250</Words>
  <Application>Microsoft Macintosh PowerPoint</Application>
  <PresentationFormat>On-screen Show (4:3)</PresentationFormat>
  <Paragraphs>22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LAA Energy Detection Threshold</vt:lpstr>
      <vt:lpstr>Motivation</vt:lpstr>
      <vt:lpstr>Motivation (Contd.) </vt:lpstr>
      <vt:lpstr>Proposal on Thresholds for LAA Downlink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Vikram Chandrasekhar</cp:lastModifiedBy>
  <cp:revision>125</cp:revision>
  <dcterms:created xsi:type="dcterms:W3CDTF">2015-08-24T04:19:58Z</dcterms:created>
  <dcterms:modified xsi:type="dcterms:W3CDTF">2015-08-27T09:17:12Z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1813699484</vt:i4>
  </property>
  <property fmtid="{D5CDD505-2E9C-101B-9397-08002B2CF9AE}" pid="3" name="_NewReviewCycle">
    <vt:lpwstr/>
  </property>
  <property fmtid="{D5CDD505-2E9C-101B-9397-08002B2CF9AE}" pid="4" name="_EmailSubject">
    <vt:lpwstr>New version ED</vt:lpwstr>
  </property>
  <property fmtid="{D5CDD505-2E9C-101B-9397-08002B2CF9AE}" pid="5" name="_AuthorEmail">
    <vt:lpwstr>baoguo@broadcom.com</vt:lpwstr>
  </property>
  <property fmtid="{D5CDD505-2E9C-101B-9397-08002B2CF9AE}" pid="6" name="_AuthorEmailDisplayName">
    <vt:lpwstr>Baoguo Yang</vt:lpwstr>
  </property>
</Properties>
</file>