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2" r:id="rId4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9" d="100"/>
          <a:sy n="109" d="100"/>
        </p:scale>
        <p:origin x="-77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FAA0F-19B3-4BA6-987F-6BB1B744EBEC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8FF8B-2EA5-400E-A956-E89E3142D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8224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FAA0F-19B3-4BA6-987F-6BB1B744EBEC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8FF8B-2EA5-400E-A956-E89E3142D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5876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FAA0F-19B3-4BA6-987F-6BB1B744EBEC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8FF8B-2EA5-400E-A956-E89E3142D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995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FAA0F-19B3-4BA6-987F-6BB1B744EBEC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8FF8B-2EA5-400E-A956-E89E3142D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440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FAA0F-19B3-4BA6-987F-6BB1B744EBEC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8FF8B-2EA5-400E-A956-E89E3142D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306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FAA0F-19B3-4BA6-987F-6BB1B744EBEC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8FF8B-2EA5-400E-A956-E89E3142D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582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FAA0F-19B3-4BA6-987F-6BB1B744EBEC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8FF8B-2EA5-400E-A956-E89E3142D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190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FAA0F-19B3-4BA6-987F-6BB1B744EBEC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8FF8B-2EA5-400E-A956-E89E3142D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928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FAA0F-19B3-4BA6-987F-6BB1B744EBEC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8FF8B-2EA5-400E-A956-E89E3142D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0553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FAA0F-19B3-4BA6-987F-6BB1B744EBEC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8FF8B-2EA5-400E-A956-E89E3142D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442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FAA0F-19B3-4BA6-987F-6BB1B744EBEC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8FF8B-2EA5-400E-A956-E89E3142D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650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3FAA0F-19B3-4BA6-987F-6BB1B744EBEC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18FF8B-2EA5-400E-A956-E89E3142D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353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CW adjustment based on HARQ-ACK feedback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</a:t>
            </a:r>
            <a:r>
              <a:rPr lang="en-US" dirty="0" smtClean="0"/>
              <a:t>Samsung</a:t>
            </a:r>
            <a:r>
              <a:rPr lang="en-US" dirty="0"/>
              <a:t>,</a:t>
            </a:r>
            <a:r>
              <a:rPr lang="en-US" dirty="0" smtClean="0"/>
              <a:t> …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82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		 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	 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R1-1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54959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Beijing, China</a:t>
            </a:r>
            <a:endParaRPr lang="en-US" altLang="ko-KR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 August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2015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7.2.4.1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53789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b="1" u="sng" dirty="0"/>
              <a:t>Agreements</a:t>
            </a:r>
            <a:r>
              <a:rPr lang="en-US" dirty="0"/>
              <a:t>:</a:t>
            </a:r>
            <a:endParaRPr lang="sv-SE" dirty="0"/>
          </a:p>
          <a:p>
            <a:r>
              <a:rPr lang="en-US" dirty="0"/>
              <a:t>For contention window size adjustment for LBT category 4 operation for PDSCH, the following options should be studied further</a:t>
            </a:r>
            <a:endParaRPr lang="sv-SE" dirty="0"/>
          </a:p>
          <a:p>
            <a:pPr lvl="0"/>
            <a:r>
              <a:rPr lang="en-US" dirty="0"/>
              <a:t>For LBT Category 4 operation for PDSCH, the CWS (contention window size) is adjusted based on  HARQ ACK/NACK feedback</a:t>
            </a:r>
            <a:endParaRPr lang="sv-SE" dirty="0"/>
          </a:p>
          <a:p>
            <a:pPr lvl="1"/>
            <a:r>
              <a:rPr lang="en-US" dirty="0"/>
              <a:t>FFS </a:t>
            </a:r>
            <a:r>
              <a:rPr lang="sv-SE" dirty="0"/>
              <a:t>on the details of how to use the HARQ ACK/NACK feedback. </a:t>
            </a:r>
            <a:r>
              <a:rPr lang="en-US" dirty="0">
                <a:solidFill>
                  <a:srgbClr val="FF0000"/>
                </a:solidFill>
              </a:rPr>
              <a:t>More details on the procedure should be provided as much as possible within RAN1#82</a:t>
            </a:r>
            <a:endParaRPr lang="sv-SE" dirty="0">
              <a:solidFill>
                <a:srgbClr val="FF0000"/>
              </a:solidFill>
            </a:endParaRPr>
          </a:p>
          <a:p>
            <a:pPr lvl="0"/>
            <a:r>
              <a:rPr lang="en-US" dirty="0"/>
              <a:t>For LBT Category 4 operation for PDSCH, the CW size is adjusted based on the eNB medium sensing based metrics</a:t>
            </a:r>
            <a:endParaRPr lang="sv-SE" dirty="0"/>
          </a:p>
          <a:p>
            <a:pPr lvl="1"/>
            <a:r>
              <a:rPr lang="en-US" dirty="0"/>
              <a:t>The following options have been identified to derive the metric</a:t>
            </a:r>
            <a:endParaRPr lang="sv-SE" dirty="0"/>
          </a:p>
          <a:p>
            <a:pPr lvl="2"/>
            <a:r>
              <a:rPr lang="en-US" dirty="0"/>
              <a:t>Option 1: Number of busy periods between transmissions </a:t>
            </a:r>
            <a:endParaRPr lang="sv-SE" dirty="0"/>
          </a:p>
          <a:p>
            <a:pPr lvl="3"/>
            <a:r>
              <a:rPr lang="en-US" dirty="0"/>
              <a:t>A busy period is the total time the channel is occupied between two idle CCA slots </a:t>
            </a:r>
            <a:endParaRPr lang="sv-SE" dirty="0"/>
          </a:p>
          <a:p>
            <a:pPr lvl="2"/>
            <a:r>
              <a:rPr lang="en-US" dirty="0"/>
              <a:t>Option 2: Number of idle slots (or) ratio of the number of idle to busy slots within a defined observation window</a:t>
            </a:r>
            <a:endParaRPr lang="sv-SE" dirty="0"/>
          </a:p>
          <a:p>
            <a:pPr lvl="1"/>
            <a:r>
              <a:rPr lang="en-US" dirty="0"/>
              <a:t>FFS on the details for the two options above. More details on the procedures should be provided as much as possible within RAN1#82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751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685800"/>
            <a:ext cx="8229600" cy="4525963"/>
          </a:xfrm>
        </p:spPr>
        <p:txBody>
          <a:bodyPr>
            <a:noAutofit/>
          </a:bodyPr>
          <a:lstStyle/>
          <a:p>
            <a:pPr marL="0" indent="0" hangingPunct="0">
              <a:buNone/>
            </a:pPr>
            <a:r>
              <a:rPr lang="en-US" sz="1400" dirty="0"/>
              <a:t>F</a:t>
            </a:r>
            <a:r>
              <a:rPr lang="en-US" sz="1400" dirty="0" smtClean="0"/>
              <a:t>or CWS adjustment based on HARQ-ACKs, the considered set of HARQ-ACK feedback values is defined as the following:</a:t>
            </a:r>
            <a:endParaRPr lang="en-US" sz="1400" b="1" dirty="0" smtClean="0"/>
          </a:p>
          <a:p>
            <a:pPr hangingPunct="0"/>
            <a:r>
              <a:rPr lang="en-US" sz="1400" b="1" dirty="0" smtClean="0"/>
              <a:t>HARQ-ACK values candidate set: </a:t>
            </a:r>
            <a:r>
              <a:rPr lang="en-US" sz="1400" dirty="0"/>
              <a:t>The set of HARQ-ACK feedback values considered for adapting the contention window size correspond to the HARQ-ACKs that are decoded and available at the time when the contention window size (CWS) is </a:t>
            </a:r>
            <a:r>
              <a:rPr lang="en-US" sz="1400" dirty="0" smtClean="0"/>
              <a:t>determined</a:t>
            </a:r>
            <a:r>
              <a:rPr lang="en-US" sz="1400" dirty="0"/>
              <a:t>.</a:t>
            </a:r>
          </a:p>
          <a:p>
            <a:pPr marL="0" indent="0" hangingPunct="0">
              <a:buNone/>
            </a:pPr>
            <a:endParaRPr lang="en-US" sz="1400" dirty="0" smtClean="0"/>
          </a:p>
          <a:p>
            <a:pPr marL="0" indent="0" hangingPunct="0">
              <a:buNone/>
            </a:pPr>
            <a:r>
              <a:rPr lang="en-US" sz="1400" dirty="0" smtClean="0"/>
              <a:t>The </a:t>
            </a:r>
            <a:r>
              <a:rPr lang="en-US" sz="1400" dirty="0"/>
              <a:t>following options are considered for adapting the CWS based on the set of considered HARQ-ACK feedback values</a:t>
            </a:r>
            <a:r>
              <a:rPr lang="en-US" sz="1400" dirty="0" smtClean="0"/>
              <a:t>:</a:t>
            </a:r>
            <a:endParaRPr lang="en-US" sz="1400" dirty="0"/>
          </a:p>
          <a:p>
            <a:pPr hangingPunct="0"/>
            <a:r>
              <a:rPr lang="en-US" sz="1400" dirty="0"/>
              <a:t>Option 1</a:t>
            </a:r>
            <a:r>
              <a:rPr lang="en-US" sz="1400" dirty="0" smtClean="0"/>
              <a:t>: </a:t>
            </a:r>
            <a:r>
              <a:rPr lang="en-US" sz="1400" dirty="0"/>
              <a:t>The CWS is increased if all of the considered HARQ-ACK feedback values corresponding to a single subframe (e.g. the </a:t>
            </a:r>
            <a:r>
              <a:rPr lang="en-US" sz="1400" dirty="0" smtClean="0"/>
              <a:t>latest </a:t>
            </a:r>
            <a:r>
              <a:rPr lang="en-US" sz="1400" dirty="0"/>
              <a:t>DL </a:t>
            </a:r>
            <a:r>
              <a:rPr lang="en-US" sz="1400" dirty="0" smtClean="0"/>
              <a:t>subframe or the first DL subframe of the latest DL transmission burst) </a:t>
            </a:r>
            <a:r>
              <a:rPr lang="en-US" sz="1400" dirty="0"/>
              <a:t>are NACK. Otherwise, the CWS is reset to the minimum value.</a:t>
            </a:r>
          </a:p>
          <a:p>
            <a:pPr hangingPunct="0"/>
            <a:r>
              <a:rPr lang="en-US" sz="1400" dirty="0"/>
              <a:t>Option 2</a:t>
            </a:r>
            <a:r>
              <a:rPr lang="en-US" sz="1400" dirty="0" smtClean="0"/>
              <a:t>: </a:t>
            </a:r>
            <a:r>
              <a:rPr lang="en-US" sz="1400" dirty="0"/>
              <a:t>The CWS in increased if at least one of the considered HARQ-ACK feedback values corresponding to a single subframe (e.g. the latest DL </a:t>
            </a:r>
            <a:r>
              <a:rPr lang="en-US" sz="1400" dirty="0" smtClean="0"/>
              <a:t>subframe </a:t>
            </a:r>
            <a:r>
              <a:rPr lang="en-US" sz="1400" dirty="0"/>
              <a:t>or the first DL subframe of the latest DL transmission burst</a:t>
            </a:r>
            <a:r>
              <a:rPr lang="en-US" sz="1400" dirty="0" smtClean="0"/>
              <a:t>) </a:t>
            </a:r>
            <a:r>
              <a:rPr lang="en-US" sz="1400" dirty="0"/>
              <a:t>is NACK. Otherwise, the CWS is reset to the minimum value.</a:t>
            </a:r>
          </a:p>
          <a:p>
            <a:pPr lvl="0" hangingPunct="0"/>
            <a:r>
              <a:rPr lang="en-US" sz="1400" dirty="0" smtClean="0"/>
              <a:t>Option 3: </a:t>
            </a:r>
            <a:r>
              <a:rPr lang="en-US" sz="1400" dirty="0"/>
              <a:t>The CWS is increased if at least Z% of the HARQ-ACK feedback values within a predefined window are NACK. Otherwise, the CWS is reset to the minimum value</a:t>
            </a:r>
            <a:r>
              <a:rPr lang="en-US" sz="1400" dirty="0" smtClean="0"/>
              <a:t>.</a:t>
            </a:r>
          </a:p>
          <a:p>
            <a:pPr lvl="1" hangingPunct="0"/>
            <a:r>
              <a:rPr lang="en-US" sz="1200" dirty="0" smtClean="0"/>
              <a:t>FFS on timing and size of the window</a:t>
            </a:r>
          </a:p>
          <a:p>
            <a:pPr marL="0" indent="0" hangingPunct="0">
              <a:buNone/>
            </a:pPr>
            <a:endParaRPr lang="en-US" sz="1400" dirty="0"/>
          </a:p>
          <a:p>
            <a:pPr marL="0" lvl="0" indent="0" hangingPunct="0">
              <a:buNone/>
            </a:pPr>
            <a:r>
              <a:rPr lang="en-US" sz="1400" dirty="0" smtClean="0"/>
              <a:t>In addition, the </a:t>
            </a:r>
            <a:r>
              <a:rPr lang="en-US" sz="1400" dirty="0"/>
              <a:t>CWS is reset to the minimum </a:t>
            </a:r>
            <a:r>
              <a:rPr lang="en-US" sz="1400" dirty="0" smtClean="0"/>
              <a:t>value if at least one of the following conditions are met:</a:t>
            </a:r>
          </a:p>
          <a:p>
            <a:pPr hangingPunct="0"/>
            <a:r>
              <a:rPr lang="en-US" sz="1400" dirty="0" smtClean="0"/>
              <a:t>Alt 1: if the maximum CWS is used for K consecutive </a:t>
            </a:r>
            <a:r>
              <a:rPr lang="en-US" sz="1400" dirty="0" err="1" smtClean="0"/>
              <a:t>eCCA</a:t>
            </a:r>
            <a:r>
              <a:rPr lang="en-US" sz="1400" dirty="0" smtClean="0"/>
              <a:t>  for transmission e.g. K=1 or2 or 3. FFS on K</a:t>
            </a:r>
            <a:endParaRPr lang="en-US" sz="1000" dirty="0" smtClean="0"/>
          </a:p>
          <a:p>
            <a:pPr hangingPunct="0"/>
            <a:r>
              <a:rPr lang="en-US" sz="1400" dirty="0" smtClean="0"/>
              <a:t>Alt 2: if there has been no DL transmission by the eNB for a duration  of at least T . FFS on T.</a:t>
            </a:r>
          </a:p>
          <a:p>
            <a:pPr hangingPunct="0"/>
            <a:r>
              <a:rPr lang="en-US" sz="1400" dirty="0" smtClean="0"/>
              <a:t>FFS on other alternatives</a:t>
            </a:r>
            <a:endParaRPr lang="en-US" sz="1000" dirty="0" smtClean="0"/>
          </a:p>
          <a:p>
            <a:pPr hangingPunct="0"/>
            <a:endParaRPr lang="en-US" sz="1400" dirty="0" smtClean="0"/>
          </a:p>
          <a:p>
            <a:pPr hangingPunct="0"/>
            <a:endParaRPr 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932749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730</TotalTime>
  <Words>510</Words>
  <Application>Microsoft Office PowerPoint</Application>
  <PresentationFormat>On-screen Show (4:3)</PresentationFormat>
  <Paragraphs>32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CW adjustment based on HARQ-ACK feedback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Sorour Falahati</dc:creator>
  <cp:lastModifiedBy>Sorour Falahati</cp:lastModifiedBy>
  <cp:revision>47</cp:revision>
  <dcterms:created xsi:type="dcterms:W3CDTF">2015-08-26T03:38:30Z</dcterms:created>
  <dcterms:modified xsi:type="dcterms:W3CDTF">2015-08-27T09:56:41Z</dcterms:modified>
</cp:coreProperties>
</file>