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1854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819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29373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2323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389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25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2875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993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8069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54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6409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D3A51-4F5F-4F05-A5A6-F5EE9CEEFE43}" type="datetimeFigureOut">
              <a:rPr lang="en-US" smtClean="0"/>
              <a:pPr/>
              <a:t>8/27/2015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10F6-8A20-4586-AF98-314149EB6F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559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CSI reporting</a:t>
            </a:r>
            <a:r>
              <a:rPr lang="en-US" altLang="zh-CN" dirty="0" smtClean="0"/>
              <a:t> without PMI</a:t>
            </a:r>
            <a:r>
              <a:rPr lang="en-US" dirty="0" smtClean="0"/>
              <a:t> for Rel.13 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CMCC, CATR, CATT, NEC, </a:t>
            </a:r>
            <a:r>
              <a:rPr lang="en-US" altLang="zh-CN" dirty="0" smtClean="0">
                <a:solidFill>
                  <a:schemeClr val="tx1"/>
                </a:solidFill>
              </a:rPr>
              <a:t>Nokia Networks,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Samsung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020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RAN1 </a:t>
            </a:r>
            <a:r>
              <a:rPr lang="en-GB" altLang="ko-KR" sz="2000" dirty="0" smtClean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#82	</a:t>
            </a:r>
          </a:p>
          <a:p>
            <a:pPr>
              <a:spcAft>
                <a:spcPts val="0"/>
              </a:spcAft>
            </a:pPr>
            <a:r>
              <a:rPr lang="en-US" altLang="ko-KR" sz="2000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Beijing, China, 24th - 28th August 2015</a:t>
            </a:r>
            <a:endParaRPr lang="ko-KR" altLang="ko-KR" sz="1400" dirty="0" smtClean="0"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GB" altLang="zh-CN" sz="2000" dirty="0" smtClean="0"/>
              <a:t>7.2.5.3.2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668344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R1-154949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070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Proposal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Notify RAN2 a summary of the contents of the following slides</a:t>
            </a:r>
          </a:p>
          <a:p>
            <a:endParaRPr lang="en-US" sz="2800" dirty="0"/>
          </a:p>
          <a:p>
            <a:r>
              <a:rPr lang="en-US" sz="2800" dirty="0" smtClean="0"/>
              <a:t>Note: CSI reporting mode is only associated with frequency granularity of CQI</a:t>
            </a:r>
          </a:p>
        </p:txBody>
      </p:sp>
    </p:spTree>
    <p:extLst>
      <p:ext uri="{BB962C8B-B14F-4D97-AF65-F5344CB8AC3E}">
        <p14:creationId xmlns="" xmlns:p14="http://schemas.microsoft.com/office/powerpoint/2010/main" val="24475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PUSCH based Aperiodic CSI reporting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Specify extension of Rel.12 PUSCH based A-CSI reporting modes for FD-MIMO as follows:</a:t>
            </a:r>
          </a:p>
          <a:p>
            <a:pPr lvl="1"/>
            <a:r>
              <a:rPr lang="en-US" altLang="zh-CN" sz="2000" dirty="0" smtClean="0"/>
              <a:t>Supported A-CSI modes without PMI are at most:</a:t>
            </a:r>
          </a:p>
          <a:p>
            <a:pPr lvl="2"/>
            <a:r>
              <a:rPr lang="en-US" altLang="zh-CN" sz="1800" dirty="0" smtClean="0"/>
              <a:t>2-0, 3-0</a:t>
            </a:r>
          </a:p>
          <a:p>
            <a:pPr lvl="1"/>
            <a:r>
              <a:rPr lang="en-US" sz="2000" dirty="0" smtClean="0"/>
              <a:t>Content of A-CSI reporting may depend on number of antenna ports and CSI reporting class</a:t>
            </a:r>
          </a:p>
          <a:p>
            <a:pPr lvl="2"/>
            <a:r>
              <a:rPr lang="en-US" sz="1800" dirty="0" smtClean="0"/>
              <a:t>CQI reported according to CSI reporting mode definition</a:t>
            </a:r>
          </a:p>
          <a:p>
            <a:pPr lvl="3"/>
            <a:r>
              <a:rPr lang="en-US" sz="1600" dirty="0" smtClean="0"/>
              <a:t>Size of CQI remains the same as Rel.12</a:t>
            </a:r>
          </a:p>
          <a:p>
            <a:pPr lvl="2"/>
            <a:r>
              <a:rPr lang="en-US" altLang="zh-CN" sz="1800" dirty="0" smtClean="0"/>
              <a:t>FFS: RI is reported</a:t>
            </a:r>
          </a:p>
          <a:p>
            <a:pPr lvl="2"/>
            <a:r>
              <a:rPr lang="en-US" altLang="zh-CN" sz="1800" dirty="0" smtClean="0"/>
              <a:t>FFS: Beam selection indication for class B </a:t>
            </a:r>
          </a:p>
          <a:p>
            <a:pPr lvl="2"/>
            <a:r>
              <a:rPr lang="en-US" altLang="zh-CN" sz="1800" dirty="0" smtClean="0"/>
              <a:t>Details on additional CSI parameters for class A and B are FFS</a:t>
            </a:r>
          </a:p>
          <a:p>
            <a:endParaRPr lang="en-US" sz="2400" dirty="0" smtClean="0"/>
          </a:p>
          <a:p>
            <a:r>
              <a:rPr lang="en-US" sz="2400" dirty="0" smtClean="0"/>
              <a:t>RRC configuration details of these modes are FFS</a:t>
            </a:r>
          </a:p>
        </p:txBody>
      </p:sp>
    </p:spTree>
    <p:extLst>
      <p:ext uri="{BB962C8B-B14F-4D97-AF65-F5344CB8AC3E}">
        <p14:creationId xmlns="" xmlns:p14="http://schemas.microsoft.com/office/powerpoint/2010/main" val="366124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/>
              <a:t>PUCCH based Periodic CSI reporting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562600"/>
          </a:xfrm>
        </p:spPr>
        <p:txBody>
          <a:bodyPr>
            <a:normAutofit/>
          </a:bodyPr>
          <a:lstStyle/>
          <a:p>
            <a:r>
              <a:rPr lang="en-US" sz="2400" dirty="0"/>
              <a:t>Specify extension of </a:t>
            </a:r>
            <a:r>
              <a:rPr lang="en-US" sz="2400" dirty="0" smtClean="0"/>
              <a:t>Rel.12 PUCCH based P-CSI reporting modes for FD-MIMO as follows:</a:t>
            </a:r>
          </a:p>
          <a:p>
            <a:pPr lvl="1"/>
            <a:r>
              <a:rPr lang="en-US" sz="2000" dirty="0" smtClean="0"/>
              <a:t>Supported P-CSI modes without PMI are at most:</a:t>
            </a:r>
          </a:p>
          <a:p>
            <a:pPr lvl="2"/>
            <a:r>
              <a:rPr lang="en-US" sz="1800" dirty="0" smtClean="0"/>
              <a:t>1-0, 2-0</a:t>
            </a:r>
          </a:p>
          <a:p>
            <a:pPr lvl="1"/>
            <a:r>
              <a:rPr lang="en-US" sz="2000" dirty="0" smtClean="0"/>
              <a:t>Content of P-CSI reporting may depend on </a:t>
            </a:r>
            <a:r>
              <a:rPr lang="en-US" altLang="zh-CN" sz="2000" dirty="0" smtClean="0"/>
              <a:t>number of antenna ports and</a:t>
            </a:r>
            <a:r>
              <a:rPr lang="en-US" sz="2000" dirty="0" smtClean="0"/>
              <a:t> CSI reporting class</a:t>
            </a:r>
          </a:p>
          <a:p>
            <a:pPr lvl="2"/>
            <a:r>
              <a:rPr lang="en-US" sz="1800" dirty="0" smtClean="0"/>
              <a:t>CQI reported according to CSI reporting mode definition</a:t>
            </a:r>
          </a:p>
          <a:p>
            <a:pPr lvl="3"/>
            <a:r>
              <a:rPr lang="en-US" sz="1800" dirty="0" smtClean="0"/>
              <a:t>Size </a:t>
            </a:r>
            <a:r>
              <a:rPr lang="en-US" sz="1800" dirty="0"/>
              <a:t>of CQI </a:t>
            </a:r>
            <a:r>
              <a:rPr lang="en-US" sz="1800" dirty="0" smtClean="0"/>
              <a:t>remains </a:t>
            </a:r>
            <a:r>
              <a:rPr lang="en-US" sz="1800" dirty="0"/>
              <a:t>the same as </a:t>
            </a:r>
            <a:r>
              <a:rPr lang="en-US" sz="1800" dirty="0" smtClean="0"/>
              <a:t>Rel.12</a:t>
            </a:r>
          </a:p>
          <a:p>
            <a:pPr lvl="2"/>
            <a:r>
              <a:rPr lang="en-US" altLang="zh-CN" sz="1800" dirty="0" smtClean="0"/>
              <a:t>FFS: RI is reported </a:t>
            </a:r>
          </a:p>
          <a:p>
            <a:pPr lvl="2"/>
            <a:r>
              <a:rPr lang="en-US" altLang="zh-CN" sz="1800" dirty="0" smtClean="0"/>
              <a:t>FFS: Beam selection indication for class B</a:t>
            </a:r>
          </a:p>
          <a:p>
            <a:pPr lvl="2"/>
            <a:r>
              <a:rPr lang="en-US" altLang="zh-CN" sz="1800" dirty="0" smtClean="0"/>
              <a:t>Details on additional CSI parameters for class A and B are FFS</a:t>
            </a:r>
          </a:p>
          <a:p>
            <a:pPr lvl="2"/>
            <a:r>
              <a:rPr lang="en-US" sz="1800" dirty="0" smtClean="0"/>
              <a:t>New CSI reporting types are possible</a:t>
            </a:r>
          </a:p>
          <a:p>
            <a:endParaRPr lang="en-US" sz="2400" dirty="0" smtClean="0"/>
          </a:p>
          <a:p>
            <a:r>
              <a:rPr lang="en-US" sz="2400" dirty="0"/>
              <a:t>RRC configuration details of these modes are </a:t>
            </a:r>
            <a:r>
              <a:rPr lang="en-US" sz="2400" dirty="0" smtClean="0"/>
              <a:t>FFS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34905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251</Words>
  <Application>Microsoft Office PowerPoint</Application>
  <PresentationFormat>全屏显示(4:3)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CSI reporting without PMI for Rel.13 FD-MIMO</vt:lpstr>
      <vt:lpstr>Proposal</vt:lpstr>
      <vt:lpstr>PUSCH based Aperiodic CSI reporting</vt:lpstr>
      <vt:lpstr>PUCCH based Periodic CSI reporting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aperiodic CSI reporting for FD-MIMO</dc:title>
  <dc:creator>Eko Onggosanusi</dc:creator>
  <cp:lastModifiedBy>LI</cp:lastModifiedBy>
  <cp:revision>48</cp:revision>
  <dcterms:created xsi:type="dcterms:W3CDTF">2015-08-25T15:32:02Z</dcterms:created>
  <dcterms:modified xsi:type="dcterms:W3CDTF">2015-08-27T06:15:57Z</dcterms:modified>
</cp:coreProperties>
</file>