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1368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820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Additional TM Reduction for LC </a:t>
            </a:r>
            <a:r>
              <a:rPr lang="en-US" dirty="0" smtClean="0"/>
              <a:t>MTC UEs and UEs Operating in CE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Marvell, </a:t>
            </a:r>
            <a:r>
              <a:rPr lang="en-US" dirty="0" smtClean="0"/>
              <a:t>Ericsson, Intel, CATT, </a:t>
            </a:r>
            <a:r>
              <a:rPr lang="en-US" dirty="0" smtClean="0"/>
              <a:t>Alcatel-Lucent</a:t>
            </a:r>
            <a:r>
              <a:rPr lang="en-US" dirty="0"/>
              <a:t>, Alcatel-Lucent Shanghai </a:t>
            </a:r>
            <a:r>
              <a:rPr lang="en-US" dirty="0" smtClean="0"/>
              <a:t>Bell, LG Electronics, Samsung, </a:t>
            </a:r>
            <a:r>
              <a:rPr lang="en-US" dirty="0" err="1" smtClean="0"/>
              <a:t>Sequans</a:t>
            </a:r>
            <a:r>
              <a:rPr lang="en-US" dirty="0" smtClean="0"/>
              <a:t>, </a:t>
            </a:r>
            <a:r>
              <a:rPr lang="en-US" dirty="0" err="1" smtClean="0"/>
              <a:t>MediaTek</a:t>
            </a:r>
            <a:r>
              <a:rPr lang="en-US" dirty="0" smtClean="0"/>
              <a:t>, Panasonic, Sierra Wireless, Sony, NEC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R1-154948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800" dirty="0"/>
              <a:t>For LC MTC UEs and UEs operating </a:t>
            </a:r>
            <a:r>
              <a:rPr lang="en-US" sz="1800" dirty="0" smtClean="0"/>
              <a:t>CE:</a:t>
            </a:r>
          </a:p>
          <a:p>
            <a:pPr lvl="1"/>
            <a:r>
              <a:rPr lang="en-US" sz="1400" dirty="0" smtClean="0"/>
              <a:t>Do </a:t>
            </a:r>
            <a:r>
              <a:rPr lang="en-US" sz="1400" dirty="0" smtClean="0"/>
              <a:t>not support TM3</a:t>
            </a:r>
          </a:p>
          <a:p>
            <a:pPr lvl="1"/>
            <a:r>
              <a:rPr lang="en-US" sz="1400" dirty="0" smtClean="0"/>
              <a:t>Do not support TM4</a:t>
            </a: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83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Additional TM Reduction for LC MTC UEs and UEs Operating in CE  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patterns for MTC</dc:title>
  <dc:creator>johan.bergman@ericsson.com</dc:creator>
  <cp:lastModifiedBy>Shimon Moshavi</cp:lastModifiedBy>
  <cp:revision>93</cp:revision>
  <dcterms:created xsi:type="dcterms:W3CDTF">2006-08-16T00:00:00Z</dcterms:created>
  <dcterms:modified xsi:type="dcterms:W3CDTF">2015-08-27T06:48:00Z</dcterms:modified>
</cp:coreProperties>
</file>