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7" r:id="rId2"/>
    <p:sldId id="263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239" autoAdjust="0"/>
  </p:normalViewPr>
  <p:slideViewPr>
    <p:cSldViewPr>
      <p:cViewPr varScale="1">
        <p:scale>
          <a:sx n="62" d="100"/>
          <a:sy n="62" d="100"/>
        </p:scale>
        <p:origin x="-159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FEA0F5-2BD3-46D7-9874-F46448357985}" type="datetimeFigureOut">
              <a:rPr lang="zh-CN" altLang="en-US" smtClean="0"/>
              <a:pPr/>
              <a:t>2015/8/27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8FC5D1-867A-48FE-A0C9-E58172142CF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dirty="0" smtClean="0">
              <a:ea typeface="ＭＳ Ｐゴシック" charset="-128"/>
            </a:endParaRPr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8A250D8-5359-4A7B-ADEF-ED9F3108316A}" type="slidenum">
              <a:rPr lang="ja-JP" altLang="en-US" smtClean="0">
                <a:ea typeface="ＭＳ Ｐゴシック" charset="-128"/>
                <a:cs typeface="Arial" charset="0"/>
              </a:rPr>
              <a:pPr/>
              <a:t>2</a:t>
            </a:fld>
            <a:endParaRPr lang="ja-JP" altLang="en-US" smtClean="0">
              <a:ea typeface="ＭＳ Ｐゴシック" charset="-128"/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B2D22-F709-433F-B1DF-52399CF36FD7}" type="datetimeFigureOut">
              <a:rPr lang="zh-CN" altLang="en-US" smtClean="0"/>
              <a:pPr/>
              <a:t>2015/8/27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46768-CE28-4661-99D9-C918E9C892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B2D22-F709-433F-B1DF-52399CF36FD7}" type="datetimeFigureOut">
              <a:rPr lang="zh-CN" altLang="en-US" smtClean="0"/>
              <a:pPr/>
              <a:t>2015/8/27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46768-CE28-4661-99D9-C918E9C892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B2D22-F709-433F-B1DF-52399CF36FD7}" type="datetimeFigureOut">
              <a:rPr lang="zh-CN" altLang="en-US" smtClean="0"/>
              <a:pPr/>
              <a:t>2015/8/27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46768-CE28-4661-99D9-C918E9C892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B2D22-F709-433F-B1DF-52399CF36FD7}" type="datetimeFigureOut">
              <a:rPr lang="zh-CN" altLang="en-US" smtClean="0"/>
              <a:pPr/>
              <a:t>2015/8/27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46768-CE28-4661-99D9-C918E9C892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B2D22-F709-433F-B1DF-52399CF36FD7}" type="datetimeFigureOut">
              <a:rPr lang="zh-CN" altLang="en-US" smtClean="0"/>
              <a:pPr/>
              <a:t>2015/8/27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46768-CE28-4661-99D9-C918E9C892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B2D22-F709-433F-B1DF-52399CF36FD7}" type="datetimeFigureOut">
              <a:rPr lang="zh-CN" altLang="en-US" smtClean="0"/>
              <a:pPr/>
              <a:t>2015/8/27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46768-CE28-4661-99D9-C918E9C892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B2D22-F709-433F-B1DF-52399CF36FD7}" type="datetimeFigureOut">
              <a:rPr lang="zh-CN" altLang="en-US" smtClean="0"/>
              <a:pPr/>
              <a:t>2015/8/27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46768-CE28-4661-99D9-C918E9C892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B2D22-F709-433F-B1DF-52399CF36FD7}" type="datetimeFigureOut">
              <a:rPr lang="zh-CN" altLang="en-US" smtClean="0"/>
              <a:pPr/>
              <a:t>2015/8/27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46768-CE28-4661-99D9-C918E9C892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B2D22-F709-433F-B1DF-52399CF36FD7}" type="datetimeFigureOut">
              <a:rPr lang="zh-CN" altLang="en-US" smtClean="0"/>
              <a:pPr/>
              <a:t>2015/8/27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46768-CE28-4661-99D9-C918E9C892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B2D22-F709-433F-B1DF-52399CF36FD7}" type="datetimeFigureOut">
              <a:rPr lang="zh-CN" altLang="en-US" smtClean="0"/>
              <a:pPr/>
              <a:t>2015/8/27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46768-CE28-4661-99D9-C918E9C892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B2D22-F709-433F-B1DF-52399CF36FD7}" type="datetimeFigureOut">
              <a:rPr lang="zh-CN" altLang="en-US" smtClean="0"/>
              <a:pPr/>
              <a:t>2015/8/27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46768-CE28-4661-99D9-C918E9C892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3B2D22-F709-433F-B1DF-52399CF36FD7}" type="datetimeFigureOut">
              <a:rPr lang="zh-CN" altLang="en-US" smtClean="0"/>
              <a:pPr/>
              <a:t>2015/8/27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46768-CE28-4661-99D9-C918E9C892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/>
        </p:nvSpPr>
        <p:spPr bwMode="auto">
          <a:xfrm>
            <a:off x="611188" y="2644775"/>
            <a:ext cx="7921625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ja-JP" sz="4400" dirty="0" smtClean="0">
                <a:latin typeface="Calibri" pitchFamily="34" charset="0"/>
                <a:ea typeface="ＭＳ Ｐゴシック" charset="-128"/>
              </a:rPr>
              <a:t>WF on p-CSI transmission for R13 CA</a:t>
            </a:r>
            <a:endParaRPr lang="ja-JP" altLang="en-US" sz="4400" dirty="0">
              <a:latin typeface="Calibri" pitchFamily="34" charset="0"/>
              <a:ea typeface="ＭＳ Ｐゴシック" charset="-128"/>
            </a:endParaRPr>
          </a:p>
        </p:txBody>
      </p:sp>
      <p:sp>
        <p:nvSpPr>
          <p:cNvPr id="2051" name="サブタイトル 2"/>
          <p:cNvSpPr>
            <a:spLocks noGrp="1"/>
          </p:cNvSpPr>
          <p:nvPr/>
        </p:nvSpPr>
        <p:spPr bwMode="auto">
          <a:xfrm>
            <a:off x="1071563" y="4832350"/>
            <a:ext cx="7000875" cy="140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ko-KR" sz="2400" dirty="0">
                <a:latin typeface="Calibri" pitchFamily="34" charset="0"/>
                <a:ea typeface="Malgun Gothic" pitchFamily="34" charset="-127"/>
              </a:rPr>
              <a:t>Huawei,</a:t>
            </a:r>
            <a:r>
              <a:rPr lang="en-US" altLang="zh-CN" sz="2400" dirty="0">
                <a:latin typeface="Calibri" pitchFamily="34" charset="0"/>
              </a:rPr>
              <a:t> </a:t>
            </a:r>
            <a:r>
              <a:rPr lang="en-US" altLang="zh-CN" sz="2400" dirty="0" smtClean="0">
                <a:latin typeface="Calibri" pitchFamily="34" charset="0"/>
              </a:rPr>
              <a:t>HiSilicon, </a:t>
            </a:r>
            <a:r>
              <a:rPr lang="en-US" altLang="zh-CN" sz="2400" smtClean="0">
                <a:latin typeface="Calibri" pitchFamily="34" charset="0"/>
              </a:rPr>
              <a:t>Potevio,Qualcomm,CTC…</a:t>
            </a:r>
            <a:endParaRPr lang="ja-JP" altLang="en-US" sz="2400" dirty="0">
              <a:latin typeface="Calibri" pitchFamily="34" charset="0"/>
              <a:ea typeface="ＭＳ Ｐゴシック" charset="-128"/>
            </a:endParaRPr>
          </a:p>
        </p:txBody>
      </p:sp>
      <p:sp>
        <p:nvSpPr>
          <p:cNvPr id="2052" name="テキスト ボックス 3"/>
          <p:cNvSpPr txBox="1">
            <a:spLocks noChangeArrowheads="1"/>
          </p:cNvSpPr>
          <p:nvPr/>
        </p:nvSpPr>
        <p:spPr bwMode="auto">
          <a:xfrm>
            <a:off x="7308850" y="70326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  <a:ea typeface="ＭＳ Ｐゴシック" charset="-128"/>
              </a:rPr>
              <a:t>R1-154939</a:t>
            </a:r>
            <a:endParaRPr lang="ja-JP" altLang="en-US" sz="2400" dirty="0">
              <a:latin typeface="Calibri" pitchFamily="34" charset="0"/>
              <a:ea typeface="ＭＳ Ｐゴシック" charset="-128"/>
            </a:endParaRPr>
          </a:p>
        </p:txBody>
      </p:sp>
      <p:sp>
        <p:nvSpPr>
          <p:cNvPr id="6" name="テキスト ボックス 4"/>
          <p:cNvSpPr txBox="1">
            <a:spLocks noChangeArrowheads="1"/>
          </p:cNvSpPr>
          <p:nvPr/>
        </p:nvSpPr>
        <p:spPr bwMode="auto">
          <a:xfrm>
            <a:off x="179512" y="548680"/>
            <a:ext cx="461402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3GPP TSG RAN WG1 #82</a:t>
            </a:r>
          </a:p>
          <a:p>
            <a:r>
              <a:rPr lang="en-US" altLang="ko-KR" sz="2400" dirty="0" smtClean="0">
                <a:latin typeface="Calibri" pitchFamily="34" charset="0"/>
              </a:rPr>
              <a:t>Beijing, China, 24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– 28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</a:t>
            </a:r>
            <a:r>
              <a:rPr lang="en-US" altLang="ko-KR" sz="2400" dirty="0" smtClean="0">
                <a:latin typeface="Calibri" pitchFamily="34" charset="0"/>
              </a:rPr>
              <a:t>Aug. </a:t>
            </a:r>
            <a:r>
              <a:rPr lang="en-US" altLang="ja-JP" sz="2400" dirty="0" smtClean="0">
                <a:latin typeface="Calibri" pitchFamily="34" charset="0"/>
              </a:rPr>
              <a:t>2015</a:t>
            </a:r>
          </a:p>
          <a:p>
            <a:r>
              <a:rPr lang="en-US" altLang="ja-JP" sz="2400" dirty="0" smtClean="0">
                <a:latin typeface="Calibri" pitchFamily="34" charset="0"/>
              </a:rPr>
              <a:t>Agenda item 7.2.2.1.3</a:t>
            </a:r>
            <a:endParaRPr lang="ja-JP" altLang="en-US" sz="24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내용 개체 틀 2"/>
          <p:cNvSpPr>
            <a:spLocks noGrp="1"/>
          </p:cNvSpPr>
          <p:nvPr>
            <p:ph idx="1"/>
          </p:nvPr>
        </p:nvSpPr>
        <p:spPr>
          <a:xfrm>
            <a:off x="468313" y="1500188"/>
            <a:ext cx="8147050" cy="4665662"/>
          </a:xfrm>
        </p:spPr>
        <p:txBody>
          <a:bodyPr>
            <a:normAutofit/>
          </a:bodyPr>
          <a:lstStyle/>
          <a:p>
            <a:pPr marL="342900" lvl="1" indent="-342900">
              <a:buFont typeface="Wingdings" pitchFamily="2" charset="2"/>
              <a:buChar char="l"/>
            </a:pPr>
            <a:r>
              <a:rPr lang="en-GB" altLang="zh-CN" i="1" dirty="0" smtClean="0"/>
              <a:t> The PUCCH format with PUSCH-like structure can be used to carry</a:t>
            </a:r>
          </a:p>
          <a:p>
            <a:pPr marL="742950" lvl="2" indent="-342900"/>
            <a:r>
              <a:rPr lang="en-GB" altLang="zh-CN" i="1" dirty="0" smtClean="0"/>
              <a:t>P-CSIs for multiple serving cells. </a:t>
            </a:r>
          </a:p>
          <a:p>
            <a:pPr marL="742950" lvl="2" indent="-342900"/>
            <a:r>
              <a:rPr lang="en-GB" altLang="zh-CN" i="1" dirty="0" smtClean="0"/>
              <a:t>P-CSIs for multiple serving cells and HARQ-ACK for at least  one serving cell</a:t>
            </a:r>
            <a:endParaRPr lang="en-GB" altLang="zh-CN" dirty="0" smtClean="0"/>
          </a:p>
          <a:p>
            <a:pPr marL="342900" lvl="1" indent="-342900">
              <a:buFont typeface="Wingdings" pitchFamily="2" charset="2"/>
              <a:buChar char="l"/>
            </a:pPr>
            <a:r>
              <a:rPr lang="en-GB" altLang="zh-CN" i="1" dirty="0" smtClean="0"/>
              <a:t> </a:t>
            </a:r>
            <a:r>
              <a:rPr lang="en-GB" altLang="zh-CN" sz="2800" i="1" dirty="0" smtClean="0"/>
              <a:t>PUCCH format 3 can be used to carry multiple P-CSIs for multiple serving cells for </a:t>
            </a:r>
            <a:r>
              <a:rPr lang="en-GB" altLang="zh-CN" i="1" dirty="0" smtClean="0"/>
              <a:t>payload size </a:t>
            </a:r>
            <a:r>
              <a:rPr lang="en-GB" altLang="zh-CN" sz="2800" i="1" dirty="0" smtClean="0"/>
              <a:t>less than 23 bits.</a:t>
            </a:r>
          </a:p>
          <a:p>
            <a:pPr lvl="0"/>
            <a:endParaRPr lang="en-US" altLang="zh-CN" b="1" dirty="0" smtClean="0"/>
          </a:p>
          <a:p>
            <a:pPr lvl="0"/>
            <a:endParaRPr lang="en-US" altLang="zh-CN" sz="4000" b="1" dirty="0" smtClean="0">
              <a:ea typeface="ＭＳ Ｐゴシック" charset="-128"/>
            </a:endParaRPr>
          </a:p>
          <a:p>
            <a:pPr>
              <a:buNone/>
            </a:pPr>
            <a:endParaRPr lang="en-US" altLang="zh-CN" sz="2200" b="1" dirty="0" smtClean="0">
              <a:ea typeface="ＭＳ Ｐゴシック" charset="-128"/>
            </a:endParaRPr>
          </a:p>
          <a:p>
            <a:pPr lvl="2">
              <a:buNone/>
            </a:pPr>
            <a:endParaRPr lang="en-US" altLang="zh-CN" sz="2200" b="1" dirty="0" smtClean="0">
              <a:ea typeface="ＭＳ Ｐゴシック" charset="-128"/>
            </a:endParaRPr>
          </a:p>
          <a:p>
            <a:pPr lvl="2">
              <a:buNone/>
            </a:pPr>
            <a:endParaRPr lang="en-US" altLang="zh-CN" sz="2200" b="1" dirty="0" smtClean="0">
              <a:ea typeface="ＭＳ Ｐゴシック" charset="-128"/>
            </a:endParaRPr>
          </a:p>
          <a:p>
            <a:pPr lvl="1">
              <a:buNone/>
            </a:pPr>
            <a:endParaRPr lang="en-US" altLang="zh-CN" sz="2000" b="1" dirty="0" smtClean="0">
              <a:ea typeface="ＭＳ Ｐゴシック" charset="-128"/>
            </a:endParaRPr>
          </a:p>
        </p:txBody>
      </p:sp>
      <p:sp>
        <p:nvSpPr>
          <p:cNvPr id="4099" name="サブタイトル 2"/>
          <p:cNvSpPr txBox="1">
            <a:spLocks/>
          </p:cNvSpPr>
          <p:nvPr/>
        </p:nvSpPr>
        <p:spPr bwMode="auto">
          <a:xfrm>
            <a:off x="1357313" y="500063"/>
            <a:ext cx="6400800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GB" altLang="zh-CN" sz="3600" b="1" dirty="0" smtClean="0"/>
              <a:t>Proposal</a:t>
            </a:r>
            <a:endParaRPr lang="ja-JP" altLang="en-US" sz="3600" b="1" dirty="0">
              <a:latin typeface="Calibri" pitchFamily="34" charset="0"/>
              <a:ea typeface="ＭＳ Ｐゴシック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2614</TotalTime>
  <Words>89</Words>
  <Application>Microsoft Office PowerPoint</Application>
  <PresentationFormat>全屏显示(4:3)</PresentationFormat>
  <Paragraphs>16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幻灯片 1</vt:lpstr>
      <vt:lpstr>幻灯片 2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Lyu Yongxia</dc:creator>
  <cp:lastModifiedBy>Lyu Yongxia</cp:lastModifiedBy>
  <cp:revision>78</cp:revision>
  <dcterms:created xsi:type="dcterms:W3CDTF">2015-04-16T04:51:15Z</dcterms:created>
  <dcterms:modified xsi:type="dcterms:W3CDTF">2015-08-27T03:22:23Z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(3)pqlYMf94NMAVvRTX9fwBgjLKAkAjtzUbMZIk8QolD6RdntG/ev86D+HGpTkdQtWvE5h8eq01
yTjmyvEd93ulaGqVYNDI/ppvJlKjZycPMASgNFFm6v+sS7ZqXZPXTw47dewGAieayFkKYATj
PXqJUYJaMjJybYltnDhkBdKrto5/b1YT/RGbRLKvhc8orV/fdH8+O3O0nJwF8n7CJ6xTGQUj
4RZjThtS4ILxUDp/fF</vt:lpwstr>
  </property>
  <property fmtid="{D5CDD505-2E9C-101B-9397-08002B2CF9AE}" pid="3" name="_new_ms_pID_725431">
    <vt:lpwstr>cJCDhXiXbdDT9r+3OC2jTG3UXSvGoSbZMUFksvh4ZhlY0kwMRZzHud
+FsP/7pKINmJdvk3u9EpyNOUEUlBZ37OgyOtPaIjMvrDAQh2XKVACxCZdyKxfbSeIGXF2wEx
Xwsvcw6DeUyx57HK8CvGVEWX1GSamFoR0/++0pWjMyQMLc4D2B6M62FsFe1xHxiTcPaTMTCz
JMp5m9s+Cdu71ZyKuUyJ4cU4cklfzuzzy+2n</vt:lpwstr>
  </property>
  <property fmtid="{D5CDD505-2E9C-101B-9397-08002B2CF9AE}" pid="4" name="_new_ms_pID_725432">
    <vt:lpwstr>WzWhMrjHby7PXmVDaiQ2rnJKCkocx7g+oEZo
giOFp2Aeycea3eiynf8Tp0ciPUf/OT2l2g97/rklGdAPXMkw17kS20uv3bHrsZuGCzdMWNDL
3+aqrrNfXZg0/+V3rw5SHSIRAfflZLyH5uv816qX6D8sCaWD6UGtmNj2GOl2l/5bg4vcveUK
2IwADduwiR2ozw==</vt:lpwstr>
  </property>
  <property fmtid="{D5CDD505-2E9C-101B-9397-08002B2CF9AE}" pid="5" name="sflag">
    <vt:lpwstr>1440638274</vt:lpwstr>
  </property>
</Properties>
</file>