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DCI format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Panasonic, </a:t>
            </a:r>
            <a:r>
              <a:rPr lang="en-US" altLang="ja-JP" dirty="0"/>
              <a:t>DOCOMO, Samsung, </a:t>
            </a:r>
          </a:p>
          <a:p>
            <a:r>
              <a:rPr lang="en-US" altLang="ja-JP" dirty="0"/>
              <a:t>LGE, Sony, ZTE, Qualcomm, </a:t>
            </a:r>
            <a:r>
              <a:rPr lang="en-US" altLang="ja-JP" dirty="0" smtClean="0"/>
              <a:t>InterDigital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R1-154932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24th - 28th August 2015</a:t>
            </a:r>
            <a:endParaRPr kumimoji="0" lang="nn-NO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unicast, DCI format for no and small repetition are same. (=DCI format M1)</a:t>
            </a:r>
            <a:endParaRPr lang="en-US" sz="2000" dirty="0"/>
          </a:p>
          <a:p>
            <a:r>
              <a:rPr lang="en-US" sz="2400" dirty="0" smtClean="0"/>
              <a:t>For unicast, DCI format for medium and large are same. (=DCI format M2)</a:t>
            </a:r>
          </a:p>
          <a:p>
            <a:r>
              <a:rPr lang="en-US" altLang="ja-JP" sz="2400" dirty="0" smtClean="0"/>
              <a:t>DCI </a:t>
            </a:r>
            <a:r>
              <a:rPr lang="en-US" altLang="ja-JP" sz="2400" dirty="0"/>
              <a:t>format </a:t>
            </a:r>
            <a:r>
              <a:rPr lang="en-US" altLang="ja-JP" sz="2400" dirty="0" smtClean="0"/>
              <a:t>M1 size and DCI </a:t>
            </a:r>
            <a:r>
              <a:rPr lang="en-US" altLang="ja-JP" sz="2400" dirty="0"/>
              <a:t>format </a:t>
            </a:r>
            <a:r>
              <a:rPr lang="en-US" altLang="ja-JP" sz="2400" dirty="0" smtClean="0"/>
              <a:t>M2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size </a:t>
            </a:r>
            <a:r>
              <a:rPr lang="en-US" altLang="ja-JP" sz="2400" dirty="0" smtClean="0"/>
              <a:t>are</a:t>
            </a:r>
            <a:r>
              <a:rPr lang="en-US" altLang="ja-JP" sz="2400" dirty="0" smtClean="0"/>
              <a:t> </a:t>
            </a:r>
            <a:r>
              <a:rPr lang="en-US" altLang="ja-JP" sz="2400" dirty="0" smtClean="0"/>
              <a:t>different.</a:t>
            </a:r>
            <a:endParaRPr lang="en-US" sz="2400" dirty="0" smtClean="0"/>
          </a:p>
          <a:p>
            <a:r>
              <a:rPr lang="en-US" altLang="ja-JP" sz="2400" dirty="0" smtClean="0"/>
              <a:t>UE monitors only either DCI </a:t>
            </a:r>
            <a:r>
              <a:rPr lang="en-US" altLang="ja-JP" sz="2400" dirty="0"/>
              <a:t>format M1 or DCI format </a:t>
            </a:r>
            <a:r>
              <a:rPr lang="en-US" altLang="ja-JP" sz="2400" dirty="0" smtClean="0"/>
              <a:t>M2</a:t>
            </a:r>
            <a:endParaRPr lang="en-US" sz="2400" dirty="0" smtClean="0"/>
          </a:p>
          <a:p>
            <a:r>
              <a:rPr lang="en-US" sz="2400" dirty="0" smtClean="0"/>
              <a:t>FFS </a:t>
            </a:r>
            <a:r>
              <a:rPr lang="en-US" sz="2400" dirty="0"/>
              <a:t>whether DCI format </a:t>
            </a:r>
            <a:r>
              <a:rPr lang="en-US" sz="2400" dirty="0" smtClean="0"/>
              <a:t>size for </a:t>
            </a:r>
            <a:r>
              <a:rPr lang="en-US" sz="2400" dirty="0"/>
              <a:t>scheduling PDSCH and PUSCH are same or not.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0182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113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DCI format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CE-level, Repetition Level &amp; CE-mode</dc:title>
  <dc:creator>Shin Horng Wong</dc:creator>
  <cp:lastModifiedBy>hidetoshi suzuki 01</cp:lastModifiedBy>
  <cp:revision>87</cp:revision>
  <dcterms:created xsi:type="dcterms:W3CDTF">2006-08-16T00:00:00Z</dcterms:created>
  <dcterms:modified xsi:type="dcterms:W3CDTF">2015-08-27T03:58:52Z</dcterms:modified>
</cp:coreProperties>
</file>