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7" r:id="rId3"/>
    <p:sldId id="276" r:id="rId4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662" autoAdjust="0"/>
    <p:restoredTop sz="94660"/>
  </p:normalViewPr>
  <p:slideViewPr>
    <p:cSldViewPr>
      <p:cViewPr varScale="1">
        <p:scale>
          <a:sx n="87" d="100"/>
          <a:sy n="87" d="100"/>
        </p:scale>
        <p:origin x="96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9264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0508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4918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069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231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950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47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66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9395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80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635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A823A4-8916-4E46-A594-6CB773AD50A4}" type="datetimeFigureOut">
              <a:rPr lang="en-US" smtClean="0"/>
              <a:t>8/26/2015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D2A99-8B52-43D0-B446-9C81D7CB748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422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</a:t>
            </a:r>
            <a:r>
              <a:rPr lang="en-US" dirty="0" smtClean="0"/>
              <a:t>subframes with MBSFN structure </a:t>
            </a:r>
            <a:r>
              <a:rPr lang="en-US" dirty="0" smtClean="0"/>
              <a:t>in LAA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…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82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		        R1-1</a:t>
            </a:r>
            <a:r>
              <a:rPr lang="en-US" altLang="ko-KR" b="1" smtClean="0">
                <a:latin typeface="Times New Roman" pitchFamily="18" charset="0"/>
                <a:cs typeface="Times New Roman" pitchFamily="18" charset="0"/>
              </a:rPr>
              <a:t>54901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Beijing, China</a:t>
            </a:r>
            <a:endParaRPr lang="en-US" altLang="ko-KR" b="1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August 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2015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7.2.4.1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7460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399" y="1219200"/>
            <a:ext cx="8915401" cy="4525963"/>
          </a:xfrm>
        </p:spPr>
        <p:txBody>
          <a:bodyPr>
            <a:noAutofit/>
          </a:bodyPr>
          <a:lstStyle/>
          <a:p>
            <a:pPr lvl="0" hangingPunct="0"/>
            <a:r>
              <a:rPr lang="en-US" sz="2000" dirty="0" smtClean="0"/>
              <a:t>Need for MBSFN subframes</a:t>
            </a:r>
          </a:p>
          <a:p>
            <a:pPr lvl="1" hangingPunct="0"/>
            <a:r>
              <a:rPr lang="en-US" sz="1800" dirty="0" smtClean="0"/>
              <a:t>LAA may support both CRS and DMRS based TMs</a:t>
            </a:r>
          </a:p>
          <a:p>
            <a:pPr lvl="1" hangingPunct="0"/>
            <a:r>
              <a:rPr lang="en-US" sz="1800" dirty="0" smtClean="0"/>
              <a:t>In current LTE, subframes with CRS in first symbol (subframes having MBSFN structure) can be used for DMRS based transmission without CRS overheard thus increasing transmission efficiency.</a:t>
            </a:r>
          </a:p>
          <a:p>
            <a:pPr hangingPunct="0"/>
            <a:r>
              <a:rPr lang="en-US" sz="2000" dirty="0" smtClean="0"/>
              <a:t>Number of configured subframes</a:t>
            </a:r>
          </a:p>
          <a:p>
            <a:pPr lvl="1" hangingPunct="0"/>
            <a:r>
              <a:rPr lang="en-US" sz="1800" dirty="0" smtClean="0"/>
              <a:t>Currently, the MBSFN configuration is semi-static RRC based and up to 60% of subframes can be configured as MBSFN subframes</a:t>
            </a:r>
          </a:p>
          <a:p>
            <a:pPr lvl="1" hangingPunct="0"/>
            <a:r>
              <a:rPr lang="en-US" sz="1800" dirty="0" smtClean="0"/>
              <a:t>Rel-13 LAA only supports DL transmission and cannot be configured as </a:t>
            </a:r>
            <a:r>
              <a:rPr lang="en-US" sz="1800" dirty="0" err="1" smtClean="0"/>
              <a:t>Pcell</a:t>
            </a:r>
            <a:r>
              <a:rPr lang="en-US" sz="1800" dirty="0" smtClean="0"/>
              <a:t>/</a:t>
            </a:r>
            <a:r>
              <a:rPr lang="en-US" sz="1800" dirty="0" err="1" smtClean="0"/>
              <a:t>PScell</a:t>
            </a:r>
            <a:r>
              <a:rPr lang="en-US" sz="1800" dirty="0" smtClean="0"/>
              <a:t>. </a:t>
            </a:r>
            <a:r>
              <a:rPr lang="en-US" sz="1800" dirty="0" err="1" smtClean="0"/>
              <a:t>eNB</a:t>
            </a:r>
            <a:r>
              <a:rPr lang="en-US" sz="1800" dirty="0" smtClean="0"/>
              <a:t> serving UEs using DMRS based modes may want to all the subframes as MBSFN subframes in a transmission burst</a:t>
            </a:r>
          </a:p>
          <a:p>
            <a:pPr lvl="1" hangingPunct="0"/>
            <a:r>
              <a:rPr lang="en-US" sz="1800" dirty="0" smtClean="0"/>
              <a:t>We propose to increase the number of subframes that can have MBSFN from the current 60% in LTE</a:t>
            </a:r>
          </a:p>
          <a:p>
            <a:pPr marL="0" indent="0" hangingPunct="0">
              <a:buNone/>
            </a:pPr>
            <a:r>
              <a:rPr lang="en-US" sz="1600" dirty="0" smtClean="0"/>
              <a:t> </a:t>
            </a:r>
          </a:p>
          <a:p>
            <a:pPr hangingPunct="0"/>
            <a:endParaRPr lang="en-US" sz="2200" dirty="0" smtClean="0"/>
          </a:p>
          <a:p>
            <a:pPr marL="457200" lvl="1" indent="0" hangingPunct="0">
              <a:buNone/>
            </a:pP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18931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5257800"/>
          </a:xfrm>
        </p:spPr>
        <p:txBody>
          <a:bodyPr>
            <a:noAutofit/>
          </a:bodyPr>
          <a:lstStyle/>
          <a:p>
            <a:pPr hangingPunct="0"/>
            <a:r>
              <a:rPr lang="en-GB" sz="2400" dirty="0" smtClean="0"/>
              <a:t>LAA supports subframes with CRS transmission only in the first symbol (2 symbols in case of 4 port CRS) similar to subframes with </a:t>
            </a:r>
            <a:r>
              <a:rPr lang="en-GB" sz="2400" smtClean="0"/>
              <a:t>MBSFN structure</a:t>
            </a:r>
            <a:endParaRPr lang="en-GB" sz="2000" dirty="0" smtClean="0"/>
          </a:p>
          <a:p>
            <a:pPr lvl="1" hangingPunct="0"/>
            <a:r>
              <a:rPr lang="en-GB" sz="2000" dirty="0" smtClean="0"/>
              <a:t>FFS partial subframes</a:t>
            </a:r>
          </a:p>
          <a:p>
            <a:pPr hangingPunct="0"/>
            <a:r>
              <a:rPr lang="en-GB" sz="2400" dirty="0" smtClean="0"/>
              <a:t>On LAA carriers, the number of subframes having such an MBSFN structure can be up to X% of all subframes</a:t>
            </a:r>
          </a:p>
          <a:p>
            <a:pPr lvl="1" hangingPunct="0"/>
            <a:r>
              <a:rPr lang="en-GB" sz="2000" dirty="0" smtClean="0"/>
              <a:t>X is more than 60, FFS exact value of X</a:t>
            </a:r>
          </a:p>
        </p:txBody>
      </p:sp>
    </p:spTree>
    <p:extLst>
      <p:ext uri="{BB962C8B-B14F-4D97-AF65-F5344CB8AC3E}">
        <p14:creationId xmlns:p14="http://schemas.microsoft.com/office/powerpoint/2010/main" val="1933131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599</TotalTime>
  <Words>212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Arial</vt:lpstr>
      <vt:lpstr>Calibri</vt:lpstr>
      <vt:lpstr>Times New Roman</vt:lpstr>
      <vt:lpstr>Office Theme</vt:lpstr>
      <vt:lpstr>WF on subframes with MBSFN structure in LAA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Yerramalli, Srinivas</cp:lastModifiedBy>
  <cp:revision>65</cp:revision>
  <dcterms:created xsi:type="dcterms:W3CDTF">2015-08-24T04:19:58Z</dcterms:created>
  <dcterms:modified xsi:type="dcterms:W3CDTF">2015-08-26T04:19:21Z</dcterms:modified>
</cp:coreProperties>
</file>