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UE support of carrier selection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Samsung, </a:t>
            </a:r>
            <a:r>
              <a:rPr lang="en-US" altLang="zh-CN" dirty="0" smtClean="0"/>
              <a:t>Sony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151081"/>
            <a:ext cx="8534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#82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54896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Beijing, China</a:t>
            </a: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28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2015</a:t>
            </a: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AI: 7.2.4.3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Terminologies</a:t>
            </a:r>
          </a:p>
          <a:p>
            <a:pPr lvl="1"/>
            <a:r>
              <a:rPr lang="en-GB" b="1" dirty="0" smtClean="0"/>
              <a:t>Carrier selection</a:t>
            </a:r>
            <a:r>
              <a:rPr lang="en-GB" dirty="0" smtClean="0"/>
              <a:t>: The selection of a subset of carriers available at the network, </a:t>
            </a:r>
            <a:r>
              <a:rPr lang="en-GB" b="1" dirty="0" smtClean="0"/>
              <a:t>performed by the </a:t>
            </a:r>
            <a:r>
              <a:rPr lang="en-GB" b="1" dirty="0" err="1" smtClean="0"/>
              <a:t>eNB</a:t>
            </a:r>
            <a:r>
              <a:rPr lang="en-GB" dirty="0" smtClean="0"/>
              <a:t>;</a:t>
            </a:r>
            <a:endParaRPr lang="en-US" dirty="0" smtClean="0"/>
          </a:p>
          <a:p>
            <a:pPr lvl="1"/>
            <a:r>
              <a:rPr lang="en-GB" b="1" dirty="0" smtClean="0"/>
              <a:t>Carrier switching</a:t>
            </a:r>
            <a:r>
              <a:rPr lang="en-GB" dirty="0" smtClean="0"/>
              <a:t>: The switching from one carrier to another carrier, </a:t>
            </a:r>
            <a:r>
              <a:rPr lang="en-GB" b="1" dirty="0" smtClean="0"/>
              <a:t>performed by the UE</a:t>
            </a:r>
            <a:r>
              <a:rPr lang="en-GB" dirty="0" smtClean="0"/>
              <a:t> as instructed by the </a:t>
            </a:r>
            <a:r>
              <a:rPr lang="en-GB" dirty="0" err="1" smtClean="0"/>
              <a:t>eNB</a:t>
            </a:r>
            <a:r>
              <a:rPr lang="en-GB" dirty="0" smtClean="0"/>
              <a:t>.</a:t>
            </a:r>
          </a:p>
          <a:p>
            <a:r>
              <a:rPr lang="en-GB" dirty="0" smtClean="0"/>
              <a:t>Without UE supporting CA of all available carriers at the </a:t>
            </a:r>
            <a:r>
              <a:rPr lang="en-GB" dirty="0" err="1" smtClean="0"/>
              <a:t>eNB</a:t>
            </a:r>
            <a:r>
              <a:rPr lang="en-GB" dirty="0" smtClean="0"/>
              <a:t>, carrier selection may not be useful due to long delay (from RRC </a:t>
            </a:r>
            <a:r>
              <a:rPr lang="en-GB" dirty="0" err="1" smtClean="0"/>
              <a:t>signaling</a:t>
            </a:r>
            <a:r>
              <a:rPr lang="en-GB" dirty="0" smtClean="0"/>
              <a:t> and MAC activation/deactivation) before UE can utilize the selected carrier(s)</a:t>
            </a:r>
            <a:endParaRPr lang="en-US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Semi-static carrier switching with enhanced </a:t>
            </a:r>
            <a:r>
              <a:rPr lang="en-GB" dirty="0" err="1" smtClean="0"/>
              <a:t>SCell</a:t>
            </a:r>
            <a:r>
              <a:rPr lang="en-GB" dirty="0" smtClean="0"/>
              <a:t> configuration is supported. The standards impacts include:</a:t>
            </a:r>
          </a:p>
          <a:p>
            <a:pPr lvl="1"/>
            <a:r>
              <a:rPr lang="en-GB" dirty="0" smtClean="0"/>
              <a:t>Configuring </a:t>
            </a:r>
            <a:r>
              <a:rPr lang="en-US" dirty="0" smtClean="0"/>
              <a:t>the UE with a number of carriers </a:t>
            </a:r>
            <a:r>
              <a:rPr lang="en-GB" dirty="0" smtClean="0"/>
              <a:t>potentially exceeding the maximum number of carriers over which the UE can aggregate PDSCH</a:t>
            </a:r>
            <a:endParaRPr lang="en-US" dirty="0" smtClean="0"/>
          </a:p>
          <a:p>
            <a:pPr lvl="1"/>
            <a:r>
              <a:rPr lang="en-US" dirty="0" smtClean="0"/>
              <a:t>RRM measurements over the configured carriers</a:t>
            </a:r>
          </a:p>
          <a:p>
            <a:r>
              <a:rPr lang="en-GB" dirty="0" smtClean="0"/>
              <a:t>Fast carrier switching is supported at least for LAA. The standard impacts include:</a:t>
            </a:r>
            <a:endParaRPr lang="en-US" dirty="0" smtClean="0"/>
          </a:p>
          <a:p>
            <a:pPr lvl="1"/>
            <a:r>
              <a:rPr lang="en-GB" dirty="0" smtClean="0"/>
              <a:t>L1 indication to the UE to start monitoring a carrier, which is selected from the configured carriers by the </a:t>
            </a:r>
            <a:r>
              <a:rPr lang="en-GB" dirty="0" err="1" smtClean="0"/>
              <a:t>eNB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182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UE support of carrier selection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modes in LAA</dc:title>
  <dc:creator>Xiayuan (XiaYuan, WN)</dc:creator>
  <cp:lastModifiedBy>W90975</cp:lastModifiedBy>
  <cp:revision>29</cp:revision>
  <dcterms:created xsi:type="dcterms:W3CDTF">2015-08-24T02:19:49Z</dcterms:created>
  <dcterms:modified xsi:type="dcterms:W3CDTF">2015-08-26T04:04:21Z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(3)YtrUcoP3xhI6MTgBcJjILmdftCNNntu150oaGMTTy2reFimjwQSf+zAoiz1h0uuIukcfLqR9
WYNH7SaQqlM9hX6V+pPK2qNZufPC9/TNtlA+sfCxFXh3RhJbeIb8l/cKT4n08hEgelq22YR5
atp8lgXNdD2t7pqFOVPr2l+f2wV5Zuk0F2DNesqw6WRl1TLoGbu/jgv1Vzirr64ojX3eRQkq
FFhnG/Vv7tA8MKI382</vt:lpwstr>
  </property>
  <property fmtid="{D5CDD505-2E9C-101B-9397-08002B2CF9AE}" pid="3" name="_new_ms_pID_725431">
    <vt:lpwstr>J/rn4VBfP7vLetkbOSt7ZnVSCFmhtWHSLPs33YWeG6SvS20m+WiZRo
uJSgLLPCZ9ZAsMDAEA6J3sTPjAq/D0+jU7ADGwpQtTG9iTtSca0qRqqcwud84lKp3CmTuax0
uQyA41bwZ6xPQfoBej1wm/y9Q5VI/7SADUbCzf9bDWCdWR1ainy4SX+IwueFjCZeFou2wrNk
VJ4K9f2WIxZMbGRySxardPrJw6HPzrJpzk/T</vt:lpwstr>
  </property>
  <property fmtid="{D5CDD505-2E9C-101B-9397-08002B2CF9AE}" pid="4" name="_new_ms_pID_725432">
    <vt:lpwstr>7pn1x+cZjvMfYcQ83A4yWanRO+6ULh+WNI8B
tx0/Mo4tNyynfK91LAVee4nboIpulYAw+s802OpKNshBGTVMhW4=</vt:lpwstr>
  </property>
  <property fmtid="{D5CDD505-2E9C-101B-9397-08002B2CF9AE}" pid="5" name="sflag">
    <vt:lpwstr>1440552620</vt:lpwstr>
  </property>
</Properties>
</file>