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62" autoAdjust="0"/>
    <p:restoredTop sz="94660"/>
  </p:normalViewPr>
  <p:slideViewPr>
    <p:cSldViewPr>
      <p:cViewPr varScale="1">
        <p:scale>
          <a:sx n="87" d="100"/>
          <a:sy n="87" d="100"/>
        </p:scale>
        <p:origin x="101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dirty="0" err="1" smtClean="0"/>
              <a:t>eNB</a:t>
            </a:r>
            <a:r>
              <a:rPr lang="en-US" dirty="0" smtClean="0"/>
              <a:t> sensing based Cat 4 LBT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</a:t>
            </a:r>
            <a:r>
              <a:rPr lang="en-US" dirty="0" smtClean="0"/>
              <a:t>, LG, ZTE, Huawei, </a:t>
            </a:r>
            <a:r>
              <a:rPr lang="en-US" dirty="0" err="1" smtClean="0"/>
              <a:t>HiSilicon</a:t>
            </a:r>
            <a:r>
              <a:rPr lang="en-US" dirty="0" smtClean="0"/>
              <a:t>, ALU, ASB, CATT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b="1" smtClean="0">
                <a:latin typeface="Times New Roman" pitchFamily="18" charset="0"/>
                <a:cs typeface="Times New Roman" pitchFamily="18" charset="0"/>
              </a:rPr>
              <a:t>54858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For </a:t>
            </a:r>
            <a:r>
              <a:rPr lang="en-US" sz="2800" dirty="0"/>
              <a:t>LBT Category 4 operation for PDSCH, </a:t>
            </a:r>
            <a:r>
              <a:rPr lang="en-US" altLang="ko-KR" sz="2800" dirty="0"/>
              <a:t>the </a:t>
            </a:r>
            <a:r>
              <a:rPr lang="en-US" altLang="ko-KR" sz="2800" dirty="0" smtClean="0"/>
              <a:t>CW size </a:t>
            </a:r>
            <a:r>
              <a:rPr lang="en-US" altLang="ko-KR" sz="2800" dirty="0"/>
              <a:t>is adjusted based </a:t>
            </a:r>
            <a:r>
              <a:rPr lang="en-US" altLang="ko-KR" sz="2800" dirty="0" smtClean="0"/>
              <a:t>on the </a:t>
            </a:r>
            <a:r>
              <a:rPr lang="en-US" altLang="ko-KR" sz="2800" dirty="0" err="1" smtClean="0"/>
              <a:t>eNB</a:t>
            </a:r>
            <a:r>
              <a:rPr lang="en-US" altLang="ko-KR" sz="2800" dirty="0" smtClean="0"/>
              <a:t> medium sensing based metrics</a:t>
            </a:r>
          </a:p>
          <a:p>
            <a:r>
              <a:rPr lang="en-US" altLang="ko-KR" sz="2800" dirty="0" smtClean="0"/>
              <a:t>The following options have been identified to derive the metric</a:t>
            </a:r>
          </a:p>
          <a:p>
            <a:pPr lvl="1"/>
            <a:r>
              <a:rPr lang="en-US" altLang="ko-KR" sz="2400" dirty="0" smtClean="0"/>
              <a:t>Option 1: Number of busy periods between transmissions </a:t>
            </a:r>
          </a:p>
          <a:p>
            <a:pPr lvl="2"/>
            <a:r>
              <a:rPr lang="en-US" altLang="ko-KR" sz="2000" dirty="0"/>
              <a:t>A busy period is the total time the channel is occupied between two idle CCA slots </a:t>
            </a:r>
            <a:endParaRPr lang="en-US" altLang="ko-KR" sz="2000" dirty="0" smtClean="0"/>
          </a:p>
          <a:p>
            <a:pPr lvl="1"/>
            <a:r>
              <a:rPr lang="en-US" altLang="ko-KR" sz="2400" dirty="0" smtClean="0"/>
              <a:t>Option 2: Number of idle slots (or) ratio of the number of idle to busy slots within </a:t>
            </a:r>
            <a:r>
              <a:rPr lang="en-US" altLang="ko-KR" sz="2400" dirty="0"/>
              <a:t>a defined observation window</a:t>
            </a:r>
          </a:p>
          <a:p>
            <a:pPr marL="457200" lvl="1" indent="0">
              <a:buNone/>
            </a:pPr>
            <a:endParaRPr lang="en-US" altLang="ko-KR" sz="2400" dirty="0" smtClean="0"/>
          </a:p>
          <a:p>
            <a:pPr marL="457200" lvl="1" indent="0">
              <a:buNone/>
            </a:pP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1082258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117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Times New Roman</vt:lpstr>
      <vt:lpstr>Office Theme</vt:lpstr>
      <vt:lpstr>WF on eNB sensing based Cat 4 LBT operation</vt:lpstr>
      <vt:lpstr>PowerPoint Presentation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Yerramalli, Srinivas</cp:lastModifiedBy>
  <cp:revision>95</cp:revision>
  <dcterms:created xsi:type="dcterms:W3CDTF">2015-08-24T04:19:58Z</dcterms:created>
  <dcterms:modified xsi:type="dcterms:W3CDTF">2015-08-25T09:35:07Z</dcterms:modified>
</cp:coreProperties>
</file>