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24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f</a:t>
            </a:r>
            <a:r>
              <a:rPr lang="en-US" dirty="0" smtClean="0"/>
              <a:t>requency hopping patterns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NEC, NTT DoCoMo, Qualcomm, Sony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R1-154844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Frequency </a:t>
            </a:r>
            <a:r>
              <a:rPr lang="en-US" sz="2000" dirty="0"/>
              <a:t>hopping (when enabled) occurs between N </a:t>
            </a:r>
            <a:r>
              <a:rPr lang="en-US" sz="2000" dirty="0" err="1"/>
              <a:t>narrowbands</a:t>
            </a:r>
            <a:r>
              <a:rPr lang="en-US" sz="2000" dirty="0"/>
              <a:t>.</a:t>
            </a:r>
            <a:endParaRPr lang="sv-SE" sz="2000" dirty="0"/>
          </a:p>
          <a:p>
            <a:pPr lvl="1"/>
            <a:r>
              <a:rPr lang="en-US" sz="1800" dirty="0" smtClean="0"/>
              <a:t>FFS </a:t>
            </a:r>
            <a:r>
              <a:rPr lang="en-US" sz="1800" dirty="0"/>
              <a:t>whether N is two and/or four (one or both of these values will be adopted)</a:t>
            </a:r>
            <a:endParaRPr lang="sv-SE" sz="1800" dirty="0"/>
          </a:p>
          <a:p>
            <a:pPr lvl="1"/>
            <a:r>
              <a:rPr lang="en-US" sz="1800" dirty="0" smtClean="0"/>
              <a:t>FFS </a:t>
            </a:r>
            <a:r>
              <a:rPr lang="en-US" sz="1800" dirty="0"/>
              <a:t>signaling is via (a) semi-static or (b) dynamic indication of predefined pattern</a:t>
            </a:r>
            <a:endParaRPr lang="sv-SE" sz="1800" dirty="0"/>
          </a:p>
          <a:p>
            <a:r>
              <a:rPr lang="en-US" sz="2000" dirty="0" smtClean="0"/>
              <a:t>Frequency </a:t>
            </a:r>
            <a:r>
              <a:rPr lang="en-US" sz="2000" dirty="0"/>
              <a:t>hopping pattern period Y (ms) is selected between two options:</a:t>
            </a:r>
            <a:endParaRPr lang="sv-SE" sz="2000" dirty="0"/>
          </a:p>
          <a:p>
            <a:pPr lvl="1"/>
            <a:r>
              <a:rPr lang="en-US" sz="1800" dirty="0" smtClean="0"/>
              <a:t>Option </a:t>
            </a:r>
            <a:r>
              <a:rPr lang="en-US" sz="1800" dirty="0"/>
              <a:t>1: Y is based on (half) radio frames, e.g. Y = {5, 10, 20} ms </a:t>
            </a:r>
            <a:endParaRPr lang="sv-SE" sz="1800" dirty="0"/>
          </a:p>
          <a:p>
            <a:pPr lvl="1"/>
            <a:r>
              <a:rPr lang="en-US" sz="1800" dirty="0" smtClean="0"/>
              <a:t>Option </a:t>
            </a:r>
            <a:r>
              <a:rPr lang="en-US" sz="1800" dirty="0"/>
              <a:t>2: Y is based on powers of 2, e.g., Y = {4, 8, 16} ms</a:t>
            </a:r>
            <a:endParaRPr lang="sv-SE" sz="1800" dirty="0"/>
          </a:p>
          <a:p>
            <a:pPr lvl="1"/>
            <a:r>
              <a:rPr lang="en-US" sz="1800" dirty="0" smtClean="0"/>
              <a:t>FFS </a:t>
            </a:r>
            <a:r>
              <a:rPr lang="en-US" sz="1800" dirty="0"/>
              <a:t>how to define Y to account for invalid subframes including TDD configurations and MBSFN subframes</a:t>
            </a:r>
            <a:endParaRPr lang="sv-SE" sz="1800" dirty="0"/>
          </a:p>
          <a:p>
            <a:pPr lvl="1"/>
            <a:r>
              <a:rPr lang="en-US" sz="1800" dirty="0" smtClean="0"/>
              <a:t>FFS </a:t>
            </a:r>
            <a:r>
              <a:rPr lang="en-US" sz="1800" dirty="0"/>
              <a:t>whether frequency hopping period Y is configurable by the network or not</a:t>
            </a:r>
            <a:endParaRPr lang="sv-SE" sz="1800" dirty="0"/>
          </a:p>
          <a:p>
            <a:r>
              <a:rPr lang="en-US" sz="2000" dirty="0" smtClean="0"/>
              <a:t>The </a:t>
            </a:r>
            <a:r>
              <a:rPr lang="en-US" sz="2000" dirty="0"/>
              <a:t>frequency hopping period for MTC-SIB1 is fixed in specification.</a:t>
            </a:r>
            <a:endParaRPr lang="sv-SE" sz="2000" dirty="0"/>
          </a:p>
          <a:p>
            <a:r>
              <a:rPr lang="en-US" sz="2000" dirty="0" smtClean="0"/>
              <a:t>Consider </a:t>
            </a:r>
            <a:r>
              <a:rPr lang="en-US" sz="2000" dirty="0"/>
              <a:t>cell-specific randomization of the N </a:t>
            </a:r>
            <a:r>
              <a:rPr lang="en-US" sz="2000" dirty="0" err="1"/>
              <a:t>narrowbands</a:t>
            </a:r>
            <a:r>
              <a:rPr lang="en-US" sz="2000" dirty="0"/>
              <a:t> at least for common messages (SIB/RAR/Paging).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201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frequency hopping patterns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Johan Bergman</cp:lastModifiedBy>
  <cp:revision>27</cp:revision>
  <dcterms:created xsi:type="dcterms:W3CDTF">2006-08-16T00:00:00Z</dcterms:created>
  <dcterms:modified xsi:type="dcterms:W3CDTF">2015-08-25T06:47:23Z</dcterms:modified>
</cp:coreProperties>
</file>