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57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56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16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150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932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44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1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10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38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41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3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63AAF-E78E-49EA-9AC3-65AB81BB65C0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7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Discussion on V2X Fast Fading Modeling based on Field Measurements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82813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 7.2.8.1.1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32546" y="13481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R1-154833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-25189" y="0"/>
            <a:ext cx="3668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/>
              <a:t>3GPP TSG RAN WG1 Meeting #82</a:t>
            </a:r>
          </a:p>
          <a:p>
            <a:pPr eaLnBrk="1" hangingPunct="1"/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34179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Trial Results at 5.9GHz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“Cooperative Intelligent Transport Systems: Field Trials at 5.9GHz” – </a:t>
            </a:r>
            <a:r>
              <a:rPr lang="en-US" dirty="0" err="1" smtClean="0"/>
              <a:t>P.Alexander</a:t>
            </a:r>
            <a:r>
              <a:rPr lang="en-US" dirty="0" smtClean="0"/>
              <a:t>, </a:t>
            </a:r>
            <a:r>
              <a:rPr lang="en-US" dirty="0" err="1" smtClean="0"/>
              <a:t>D.Haley</a:t>
            </a:r>
            <a:r>
              <a:rPr lang="en-US" dirty="0" smtClean="0"/>
              <a:t>, </a:t>
            </a:r>
            <a:r>
              <a:rPr lang="en-US" dirty="0" err="1" smtClean="0"/>
              <a:t>A.Grant</a:t>
            </a:r>
            <a:r>
              <a:rPr lang="en-US" dirty="0" smtClean="0"/>
              <a:t>, IEEE 2011, (invited paper)</a:t>
            </a:r>
          </a:p>
          <a:p>
            <a:pPr lvl="1"/>
            <a:r>
              <a:rPr lang="en-US" dirty="0" smtClean="0"/>
              <a:t>Extensive measurement results in several countries (3 years, 35 trials, 1100km..)</a:t>
            </a:r>
          </a:p>
          <a:p>
            <a:r>
              <a:rPr lang="en-US" dirty="0" smtClean="0"/>
              <a:t>Results provided for urban </a:t>
            </a:r>
            <a:r>
              <a:rPr lang="en-US" dirty="0" err="1" smtClean="0"/>
              <a:t>LoS</a:t>
            </a:r>
            <a:r>
              <a:rPr lang="en-US" dirty="0" smtClean="0"/>
              <a:t>/</a:t>
            </a:r>
            <a:r>
              <a:rPr lang="en-US" dirty="0" err="1" smtClean="0"/>
              <a:t>NLoS</a:t>
            </a:r>
            <a:r>
              <a:rPr lang="en-US" dirty="0" smtClean="0"/>
              <a:t> and highway </a:t>
            </a:r>
            <a:r>
              <a:rPr lang="en-US" dirty="0" err="1" smtClean="0"/>
              <a:t>LoS</a:t>
            </a:r>
            <a:r>
              <a:rPr lang="en-US" dirty="0" smtClean="0"/>
              <a:t>/</a:t>
            </a:r>
            <a:r>
              <a:rPr lang="en-US" dirty="0" err="1" smtClean="0"/>
              <a:t>NLoS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70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 from Field Trials: </a:t>
            </a:r>
            <a:br>
              <a:rPr lang="en-US" dirty="0" smtClean="0"/>
            </a:br>
            <a:r>
              <a:rPr lang="en-US" dirty="0" smtClean="0"/>
              <a:t>Delay Spread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RMS Delay spread quantiles: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EPA and </a:t>
            </a:r>
            <a:r>
              <a:rPr lang="en-US" b="1" dirty="0" err="1" smtClean="0"/>
              <a:t>UMi</a:t>
            </a:r>
            <a:r>
              <a:rPr lang="en-US" b="1" dirty="0" smtClean="0"/>
              <a:t> </a:t>
            </a:r>
            <a:r>
              <a:rPr lang="en-US" b="1" dirty="0" err="1" smtClean="0"/>
              <a:t>LoS</a:t>
            </a:r>
            <a:r>
              <a:rPr lang="en-US" b="1" dirty="0" smtClean="0"/>
              <a:t> </a:t>
            </a:r>
            <a:r>
              <a:rPr lang="en-US" dirty="0" smtClean="0"/>
              <a:t>have appropriate PDP</a:t>
            </a:r>
          </a:p>
          <a:p>
            <a:pPr lvl="1"/>
            <a:r>
              <a:rPr lang="en-US" b="1" dirty="0" err="1" smtClean="0"/>
              <a:t>Umi</a:t>
            </a:r>
            <a:r>
              <a:rPr lang="en-US" b="1" dirty="0" smtClean="0"/>
              <a:t> NLOS PDP </a:t>
            </a:r>
            <a:r>
              <a:rPr lang="en-US" dirty="0" smtClean="0"/>
              <a:t>can also used as challenging (not worst case) scenario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90806"/>
            <a:ext cx="6624736" cy="334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2319260" y="2500513"/>
            <a:ext cx="0" cy="273630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796136" y="2500513"/>
            <a:ext cx="0" cy="273630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504260" y="2500513"/>
            <a:ext cx="0" cy="27363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55265" y="2474840"/>
            <a:ext cx="0" cy="27363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780133" y="2500513"/>
            <a:ext cx="0" cy="273630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532252" y="2500513"/>
            <a:ext cx="0" cy="273630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292080" y="2145967"/>
            <a:ext cx="544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EPA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688" y="2105508"/>
            <a:ext cx="544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EPA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60190" y="2105508"/>
            <a:ext cx="560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EVA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99992" y="2120159"/>
            <a:ext cx="560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EVA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95649" y="5221722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2510</a:t>
            </a:r>
            <a:endParaRPr 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2195736" y="2105508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C000"/>
                </a:solidFill>
              </a:rPr>
              <a:t>UMi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LoS</a:t>
            </a:r>
            <a:endParaRPr lang="en-US" b="1" dirty="0">
              <a:solidFill>
                <a:srgbClr val="FFC000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170477" y="2515299"/>
            <a:ext cx="0" cy="273630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059832" y="2120294"/>
            <a:ext cx="11288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7030A0"/>
                </a:solidFill>
              </a:rPr>
              <a:t>UMi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NLoS</a:t>
            </a:r>
            <a:endParaRPr lang="en-US" b="1" dirty="0">
              <a:solidFill>
                <a:srgbClr val="7030A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300192" y="2518875"/>
            <a:ext cx="0" cy="273630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660232" y="2123870"/>
            <a:ext cx="112883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7030A0"/>
                </a:solidFill>
              </a:rPr>
              <a:t>UMi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NLoS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4128" y="2132856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C000"/>
                </a:solidFill>
              </a:rPr>
              <a:t>UMi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LoS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1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 from Field Trials: </a:t>
            </a:r>
            <a:br>
              <a:rPr lang="en-US" dirty="0" smtClean="0"/>
            </a:br>
            <a:r>
              <a:rPr lang="en-US" dirty="0" smtClean="0"/>
              <a:t>Doppler Spread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RMS Doppler spread </a:t>
            </a:r>
            <a:br>
              <a:rPr lang="en-US" dirty="0" smtClean="0"/>
            </a:br>
            <a:r>
              <a:rPr lang="en-US" dirty="0" smtClean="0"/>
              <a:t>scatter plots</a:t>
            </a:r>
          </a:p>
          <a:p>
            <a:r>
              <a:rPr lang="en-US" dirty="0" smtClean="0"/>
              <a:t>Key message: no </a:t>
            </a:r>
            <a:br>
              <a:rPr lang="en-US" dirty="0" smtClean="0"/>
            </a:br>
            <a:r>
              <a:rPr lang="en-US" dirty="0" smtClean="0"/>
              <a:t>correlation between</a:t>
            </a:r>
            <a:br>
              <a:rPr lang="en-US" dirty="0" smtClean="0"/>
            </a:br>
            <a:r>
              <a:rPr lang="en-US" dirty="0" smtClean="0"/>
              <a:t>Doppler spread </a:t>
            </a:r>
            <a:br>
              <a:rPr lang="en-US" dirty="0" smtClean="0"/>
            </a:br>
            <a:r>
              <a:rPr lang="en-US" dirty="0" smtClean="0"/>
              <a:t>and delay spread</a:t>
            </a:r>
            <a:endParaRPr lang="en-US" dirty="0"/>
          </a:p>
          <a:p>
            <a:r>
              <a:rPr lang="en-US" b="1" dirty="0" smtClean="0"/>
              <a:t>This is NOT reflected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by the modified</a:t>
            </a:r>
            <a:br>
              <a:rPr lang="en-US" b="1" dirty="0" smtClean="0"/>
            </a:br>
            <a:r>
              <a:rPr lang="en-US" b="1" dirty="0" smtClean="0"/>
              <a:t>CDL model in</a:t>
            </a:r>
            <a:br>
              <a:rPr lang="en-US" b="1" dirty="0" smtClean="0"/>
            </a:br>
            <a:r>
              <a:rPr lang="en-US" b="1" dirty="0" smtClean="0"/>
              <a:t>TR 36.843!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274" y="1623587"/>
            <a:ext cx="4637726" cy="475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61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 from Field Trials: </a:t>
            </a:r>
            <a:br>
              <a:rPr lang="en-US" dirty="0" smtClean="0"/>
            </a:br>
            <a:r>
              <a:rPr lang="en-US" dirty="0" smtClean="0"/>
              <a:t>Doppler Spread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Relative speed</a:t>
            </a:r>
            <a:br>
              <a:rPr lang="en-US" dirty="0" smtClean="0"/>
            </a:br>
            <a:r>
              <a:rPr lang="en-US" dirty="0" smtClean="0"/>
              <a:t>is not proportional</a:t>
            </a:r>
            <a:br>
              <a:rPr lang="en-US" dirty="0" smtClean="0"/>
            </a:br>
            <a:r>
              <a:rPr lang="en-US" dirty="0" smtClean="0"/>
              <a:t>to RMS Doppler</a:t>
            </a:r>
            <a:br>
              <a:rPr lang="en-US" dirty="0" smtClean="0"/>
            </a:br>
            <a:r>
              <a:rPr lang="en-US" dirty="0" smtClean="0"/>
              <a:t>spread</a:t>
            </a:r>
          </a:p>
          <a:p>
            <a:pPr lvl="1"/>
            <a:r>
              <a:rPr lang="en-US" dirty="0" smtClean="0"/>
              <a:t>Again, </a:t>
            </a:r>
            <a:r>
              <a:rPr lang="en-US" b="1" dirty="0" smtClean="0"/>
              <a:t>the modified</a:t>
            </a:r>
            <a:br>
              <a:rPr lang="en-US" b="1" dirty="0" smtClean="0"/>
            </a:br>
            <a:r>
              <a:rPr lang="en-US" b="1" dirty="0" smtClean="0"/>
              <a:t>CDL model in </a:t>
            </a:r>
            <a:br>
              <a:rPr lang="en-US" b="1" dirty="0" smtClean="0"/>
            </a:br>
            <a:r>
              <a:rPr lang="en-US" b="1" dirty="0" smtClean="0"/>
              <a:t>TR 36.843 is</a:t>
            </a:r>
            <a:br>
              <a:rPr lang="en-US" b="1" dirty="0" smtClean="0"/>
            </a:br>
            <a:r>
              <a:rPr lang="en-US" b="1" dirty="0" smtClean="0"/>
              <a:t>inaccurate </a:t>
            </a:r>
            <a:r>
              <a:rPr lang="en-US" dirty="0" smtClean="0"/>
              <a:t>because</a:t>
            </a:r>
            <a:br>
              <a:rPr lang="en-US" dirty="0" smtClean="0"/>
            </a:br>
            <a:r>
              <a:rPr lang="en-US" dirty="0" smtClean="0"/>
              <a:t>it uses relative</a:t>
            </a:r>
            <a:br>
              <a:rPr lang="en-US" dirty="0" smtClean="0"/>
            </a:br>
            <a:r>
              <a:rPr lang="en-US" dirty="0" smtClean="0"/>
              <a:t>speed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529" y="1988840"/>
            <a:ext cx="4862471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48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 from Field Trials: </a:t>
            </a:r>
            <a:br>
              <a:rPr lang="en-US" dirty="0" smtClean="0"/>
            </a:br>
            <a:r>
              <a:rPr lang="en-US" dirty="0" smtClean="0"/>
              <a:t>Doppler Spread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From the reference paper: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…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sym typeface="Wingdings" panose="05000000000000000000" pitchFamily="2" charset="2"/>
              </a:rPr>
              <a:t>It seems natural to model Doppler spread based on the </a:t>
            </a:r>
            <a:r>
              <a:rPr lang="en-US" b="1" dirty="0" smtClean="0">
                <a:sym typeface="Wingdings" panose="05000000000000000000" pitchFamily="2" charset="2"/>
              </a:rPr>
              <a:t>combination of UEs absolute speeds </a:t>
            </a:r>
            <a:r>
              <a:rPr lang="en-US" dirty="0" smtClean="0">
                <a:sym typeface="Wingdings" panose="05000000000000000000" pitchFamily="2" charset="2"/>
              </a:rPr>
              <a:t>rather than relative speed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Note: effective speed = </a:t>
            </a:r>
            <a:r>
              <a:rPr lang="en-US" dirty="0" err="1" smtClean="0">
                <a:sym typeface="Wingdings" panose="05000000000000000000" pitchFamily="2" charset="2"/>
              </a:rPr>
              <a:t>sqrt</a:t>
            </a:r>
            <a:r>
              <a:rPr lang="en-US" dirty="0" smtClean="0">
                <a:sym typeface="Wingdings" panose="05000000000000000000" pitchFamily="2" charset="2"/>
              </a:rPr>
              <a:t>(v1^2+v2^2)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34814"/>
            <a:ext cx="5472608" cy="13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55629"/>
            <a:ext cx="5544616" cy="84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63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For both link and system simulations, fast fading is modeled according to:</a:t>
            </a:r>
          </a:p>
          <a:p>
            <a:pPr lvl="1"/>
            <a:r>
              <a:rPr lang="en-US" b="1" dirty="0" smtClean="0"/>
              <a:t>PDP of EPA </a:t>
            </a:r>
            <a:r>
              <a:rPr lang="en-US" dirty="0" smtClean="0"/>
              <a:t>(</a:t>
            </a:r>
            <a:r>
              <a:rPr lang="en-US" dirty="0" err="1" smtClean="0"/>
              <a:t>Umi</a:t>
            </a:r>
            <a:r>
              <a:rPr lang="en-US" dirty="0" smtClean="0"/>
              <a:t> NLOS as optional PDP)</a:t>
            </a:r>
          </a:p>
          <a:p>
            <a:pPr lvl="1"/>
            <a:r>
              <a:rPr lang="en-US" b="1" dirty="0" smtClean="0"/>
              <a:t>Each EPA tap is an independent process with modified Jakes spectrum (dual mobility using abs(v1) and abs(v2))</a:t>
            </a:r>
          </a:p>
          <a:p>
            <a:pPr lvl="2"/>
            <a:r>
              <a:rPr lang="en-US" dirty="0" smtClean="0"/>
              <a:t>Modified Jakes described by NEC (R1-132341) and captured in TR 36.843</a:t>
            </a:r>
          </a:p>
          <a:p>
            <a:pPr lvl="2"/>
            <a:r>
              <a:rPr lang="en-US" dirty="0" smtClean="0"/>
              <a:t>The modified Jakes spectrum can be implemented in any way. Efficient implementations based on </a:t>
            </a:r>
            <a:r>
              <a:rPr lang="en-US" dirty="0" err="1" smtClean="0"/>
              <a:t>SoS</a:t>
            </a:r>
            <a:r>
              <a:rPr lang="en-US" dirty="0" smtClean="0"/>
              <a:t> described e.g. in [</a:t>
            </a:r>
            <a:r>
              <a:rPr lang="en-GB" dirty="0"/>
              <a:t>Patel, </a:t>
            </a:r>
            <a:r>
              <a:rPr lang="en-GB" dirty="0" err="1"/>
              <a:t>Stuber</a:t>
            </a:r>
            <a:r>
              <a:rPr lang="en-GB" dirty="0"/>
              <a:t>, Pratt, “Simulation of Rayleigh-Faded Mobile-to-Mobile Communication Channels”, IEEE Trans. On Comm., Nov. 2005</a:t>
            </a:r>
            <a:r>
              <a:rPr lang="en-US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96493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267</Words>
  <Application>Microsoft Office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Discussion on V2X Fast Fading Modeling based on Field Measurements</vt:lpstr>
      <vt:lpstr>Field Trial Results at 5.9GHz</vt:lpstr>
      <vt:lpstr>Results from Field Trials:  Delay Spread</vt:lpstr>
      <vt:lpstr>Results from Field Trials:  Doppler Spread (1)</vt:lpstr>
      <vt:lpstr>Results from Field Trials:  Doppler Spread (2)</vt:lpstr>
      <vt:lpstr>Results from Field Trials:  Doppler Spread (3)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Short Discussion on V2X Fast Fading Models</dc:title>
  <dc:creator>Stefano Sorrentino</dc:creator>
  <cp:lastModifiedBy>Stefano Sorrentino</cp:lastModifiedBy>
  <cp:revision>16</cp:revision>
  <dcterms:created xsi:type="dcterms:W3CDTF">2015-08-25T01:55:55Z</dcterms:created>
  <dcterms:modified xsi:type="dcterms:W3CDTF">2015-08-25T04:48:48Z</dcterms:modified>
</cp:coreProperties>
</file>