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1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Draft WF on </a:t>
            </a:r>
            <a:r>
              <a:rPr lang="en-US" dirty="0" smtClean="0"/>
              <a:t>Coverage Enhancement Level &amp; Coverage Enhancement Mode &amp; Repetitions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Sony, LG, Panasonic, …</a:t>
            </a:r>
            <a:endParaRPr 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4542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R1-154830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19858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Beijing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 China, 24th - 28th August 2015</a:t>
            </a:r>
            <a:endParaRPr kumimoji="0" lang="nn-NO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kumimoji="0"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7.2.1.1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88512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257800"/>
          </a:xfrm>
        </p:spPr>
        <p:txBody>
          <a:bodyPr>
            <a:noAutofit/>
          </a:bodyPr>
          <a:lstStyle/>
          <a:p>
            <a:r>
              <a:rPr lang="en-US" sz="2800" dirty="0" smtClean="0"/>
              <a:t>The following terms have been used extensively during LC-MTC discussions where the meanings are interchangeable:</a:t>
            </a:r>
          </a:p>
          <a:p>
            <a:pPr lvl="1"/>
            <a:r>
              <a:rPr lang="en-US" sz="2400" dirty="0" smtClean="0"/>
              <a:t>Coverage Enhancement Level</a:t>
            </a:r>
          </a:p>
          <a:p>
            <a:pPr lvl="1"/>
            <a:r>
              <a:rPr lang="en-US" sz="2400" dirty="0" smtClean="0"/>
              <a:t>Coverage Enhancement Mode</a:t>
            </a:r>
          </a:p>
          <a:p>
            <a:pPr lvl="1"/>
            <a:r>
              <a:rPr lang="en-US" sz="2400" dirty="0" smtClean="0"/>
              <a:t>Repetition Level</a:t>
            </a:r>
          </a:p>
          <a:p>
            <a:r>
              <a:rPr lang="en-US" dirty="0" smtClean="0"/>
              <a:t>To avoid further confusion, it is proposed to clarify them.</a:t>
            </a:r>
          </a:p>
        </p:txBody>
      </p:sp>
    </p:spTree>
    <p:extLst>
      <p:ext uri="{BB962C8B-B14F-4D97-AF65-F5344CB8AC3E}">
        <p14:creationId xmlns:p14="http://schemas.microsoft.com/office/powerpoint/2010/main" val="16968261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257800"/>
          </a:xfrm>
        </p:spPr>
        <p:txBody>
          <a:bodyPr>
            <a:noAutofit/>
          </a:bodyPr>
          <a:lstStyle/>
          <a:p>
            <a:r>
              <a:rPr lang="en-US" sz="2400" dirty="0" smtClean="0"/>
              <a:t>Two modes are specified:</a:t>
            </a:r>
          </a:p>
          <a:p>
            <a:pPr lvl="1"/>
            <a:r>
              <a:rPr lang="en-US" sz="1800" dirty="0" smtClean="0"/>
              <a:t>Mode 1 describes </a:t>
            </a:r>
            <a:r>
              <a:rPr lang="en-US" sz="1800" dirty="0" err="1" smtClean="0"/>
              <a:t>behaviours</a:t>
            </a:r>
            <a:r>
              <a:rPr lang="en-US" sz="1800" dirty="0" smtClean="0"/>
              <a:t> agreed for no repetitions and small number of repetitions</a:t>
            </a:r>
          </a:p>
          <a:p>
            <a:pPr lvl="1"/>
            <a:r>
              <a:rPr lang="en-US" sz="1800" dirty="0" smtClean="0"/>
              <a:t>Mode 2 describes </a:t>
            </a:r>
            <a:r>
              <a:rPr lang="en-US" sz="1800" dirty="0" err="1" smtClean="0"/>
              <a:t>behaviours</a:t>
            </a:r>
            <a:r>
              <a:rPr lang="en-US" sz="1800" dirty="0" smtClean="0"/>
              <a:t> agreed for large number of repetitions</a:t>
            </a:r>
            <a:endParaRPr lang="en-US" sz="1800" dirty="0"/>
          </a:p>
          <a:p>
            <a:r>
              <a:rPr lang="en-US" sz="2400" dirty="0"/>
              <a:t>A single CE level is configured for all channels in a UE</a:t>
            </a:r>
          </a:p>
          <a:p>
            <a:pPr lvl="1"/>
            <a:r>
              <a:rPr lang="en-US" sz="2000" dirty="0"/>
              <a:t>One CE level can be configured with a set of repetition numbers at least for PDSCH, PUSCH &amp; </a:t>
            </a:r>
            <a:r>
              <a:rPr lang="en-US" sz="2000" dirty="0" smtClean="0"/>
              <a:t>MPDCCH</a:t>
            </a:r>
          </a:p>
          <a:p>
            <a:pPr lvl="1"/>
            <a:r>
              <a:rPr lang="en-US" sz="2000" dirty="0"/>
              <a:t>Which modes is used is known for all channels in a UE</a:t>
            </a:r>
            <a:endParaRPr lang="en-GB" sz="2000" dirty="0"/>
          </a:p>
          <a:p>
            <a:r>
              <a:rPr lang="en-US" sz="2400" dirty="0" smtClean="0"/>
              <a:t>Mapping CE Levels to mode is FFS </a:t>
            </a:r>
            <a:r>
              <a:rPr lang="en-US" sz="2400" dirty="0" err="1" smtClean="0"/>
              <a:t>e.g</a:t>
            </a:r>
            <a:r>
              <a:rPr lang="en-US" sz="2400" dirty="0" smtClean="0"/>
              <a:t>,</a:t>
            </a:r>
          </a:p>
          <a:p>
            <a:pPr lvl="1"/>
            <a:r>
              <a:rPr lang="en-US" sz="1800" dirty="0" smtClean="0"/>
              <a:t>This mapping is predefined in the specs</a:t>
            </a:r>
          </a:p>
          <a:p>
            <a:pPr lvl="1"/>
            <a:r>
              <a:rPr lang="en-US" sz="1800" dirty="0" smtClean="0"/>
              <a:t>This mapping is RRC configured</a:t>
            </a:r>
          </a:p>
          <a:p>
            <a:pPr lvl="1"/>
            <a:endParaRPr lang="en-US" sz="2000" dirty="0"/>
          </a:p>
          <a:p>
            <a:endParaRPr lang="en-US" sz="1600" dirty="0">
              <a:solidFill>
                <a:srgbClr val="00A9D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49877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</TotalTime>
  <Words>170</Words>
  <Application>Microsoft Office PowerPoint</Application>
  <PresentationFormat>On-screen Show (4:3)</PresentationFormat>
  <Paragraphs>22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 Unicode MS</vt:lpstr>
      <vt:lpstr>Arial</vt:lpstr>
      <vt:lpstr>Calibri</vt:lpstr>
      <vt:lpstr>Office Theme</vt:lpstr>
      <vt:lpstr>Draft WF on Coverage Enhancement Level &amp; Coverage Enhancement Mode &amp; Repetitions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CE-level, Repetition Level &amp; CE-mode</dc:title>
  <dc:creator>Shin Horng Wong</dc:creator>
  <cp:lastModifiedBy>Horng Wong, Shin</cp:lastModifiedBy>
  <cp:revision>30</cp:revision>
  <dcterms:created xsi:type="dcterms:W3CDTF">2006-08-16T00:00:00Z</dcterms:created>
  <dcterms:modified xsi:type="dcterms:W3CDTF">2015-08-25T04:03:53Z</dcterms:modified>
</cp:coreProperties>
</file>