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6" r:id="rId3"/>
    <p:sldId id="27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4948" autoAdjust="0"/>
  </p:normalViewPr>
  <p:slideViewPr>
    <p:cSldViewPr>
      <p:cViewPr varScale="1">
        <p:scale>
          <a:sx n="65" d="100"/>
          <a:sy n="65" d="100"/>
        </p:scale>
        <p:origin x="-1368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5D733-835A-004E-B52D-FBB2E6C4206C}" type="datetimeFigureOut">
              <a:rPr lang="en-US" smtClean="0"/>
              <a:t>8/25/15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BE2C4-D0BE-BE48-A1E9-EE24E086E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83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BE2C4-D0BE-BE48-A1E9-EE24E086E94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38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Note: </a:t>
            </a:r>
            <a:r>
              <a:rPr lang="en-GB" sz="2000" dirty="0" smtClean="0"/>
              <a:t>Method for sensing co-channel Wi-Fi is FFS.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 smtClean="0"/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 smtClean="0"/>
              <a:t> Two potential methods are: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 smtClean="0"/>
              <a:t>Wi-Fi transmission</a:t>
            </a:r>
            <a:r>
              <a:rPr lang="en-US" baseline="0" dirty="0" smtClean="0"/>
              <a:t> detection at </a:t>
            </a:r>
            <a:r>
              <a:rPr lang="en-US" baseline="0" dirty="0" err="1" smtClean="0"/>
              <a:t>eNB</a:t>
            </a:r>
            <a:r>
              <a:rPr lang="en-US" baseline="0" dirty="0" smtClean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 smtClean="0"/>
              <a:t>UE feedback of detected Wi-Fi transmission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BE2C4-D0BE-BE48-A1E9-EE24E086E94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38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LAA </a:t>
            </a:r>
            <a:r>
              <a:rPr lang="en-US" dirty="0" smtClean="0"/>
              <a:t>Energy Detection Threshold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Cisco, Broadcom, </a:t>
            </a:r>
            <a:r>
              <a:rPr lang="en-US" dirty="0" err="1" smtClean="0"/>
              <a:t>CableLabs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54827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Thresholds for LAA Uplink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GB" sz="2800" dirty="0" smtClean="0"/>
              <a:t>For LAA UL, network shall configure </a:t>
            </a:r>
            <a:r>
              <a:rPr lang="en-GB" sz="2800" dirty="0"/>
              <a:t>e</a:t>
            </a:r>
            <a:r>
              <a:rPr lang="en-GB" sz="2800" dirty="0" smtClean="0"/>
              <a:t>nergy detection </a:t>
            </a:r>
            <a:r>
              <a:rPr lang="en-GB" sz="2800" dirty="0"/>
              <a:t>t</a:t>
            </a:r>
            <a:r>
              <a:rPr lang="en-GB" sz="2800" dirty="0" smtClean="0"/>
              <a:t>hreshold at an LAA UE between a lower limit X &lt;= -77 </a:t>
            </a:r>
            <a:r>
              <a:rPr lang="en-GB" sz="2800" dirty="0" err="1" smtClean="0"/>
              <a:t>dBm</a:t>
            </a:r>
            <a:r>
              <a:rPr lang="en-GB" sz="2800" dirty="0" smtClean="0"/>
              <a:t> and an upper limit -62 </a:t>
            </a:r>
            <a:r>
              <a:rPr lang="en-GB" sz="2800" dirty="0" err="1" smtClean="0"/>
              <a:t>dBm</a:t>
            </a:r>
            <a:endParaRPr lang="en-GB" sz="2800" dirty="0" smtClean="0"/>
          </a:p>
          <a:p>
            <a:pPr lvl="1" hangingPunct="0"/>
            <a:r>
              <a:rPr lang="en-GB" sz="2400" dirty="0" smtClean="0"/>
              <a:t>Reference on X = -77 </a:t>
            </a:r>
            <a:r>
              <a:rPr lang="en-GB" sz="2400" dirty="0" err="1" smtClean="0"/>
              <a:t>dBm</a:t>
            </a:r>
            <a:r>
              <a:rPr lang="en-GB" sz="2400" dirty="0" smtClean="0"/>
              <a:t> is based on IEEE submission to LAA workshop [802.19-15/0069r7]</a:t>
            </a:r>
          </a:p>
          <a:p>
            <a:pPr lvl="1" hangingPunct="0"/>
            <a:r>
              <a:rPr lang="en-GB" sz="2400" dirty="0" smtClean="0"/>
              <a:t>FFS on details on whether/how to adapt the UE’s energy detection threshold based on presence of Wi-Fi.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933131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Thresholds for LAA Downlink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GB" sz="2400" dirty="0" smtClean="0"/>
              <a:t>LAA </a:t>
            </a:r>
            <a:r>
              <a:rPr lang="en-GB" sz="2400" dirty="0" err="1" smtClean="0"/>
              <a:t>eNB</a:t>
            </a:r>
            <a:r>
              <a:rPr lang="en-GB" sz="2400" dirty="0" smtClean="0"/>
              <a:t> shall use an Energy Detection Threshold between X and -62 </a:t>
            </a:r>
            <a:r>
              <a:rPr lang="en-GB" sz="2400" dirty="0" err="1" smtClean="0"/>
              <a:t>dBm</a:t>
            </a:r>
            <a:endParaRPr lang="en-GB" sz="2000" dirty="0" smtClean="0"/>
          </a:p>
          <a:p>
            <a:pPr lvl="1" hangingPunct="0"/>
            <a:r>
              <a:rPr lang="en-GB" sz="2000" dirty="0" smtClean="0"/>
              <a:t>When LAA senses co-channel Wi-Fi, Energy Detection Threshold shall be set to X </a:t>
            </a:r>
            <a:r>
              <a:rPr lang="en-GB" sz="2000" dirty="0" err="1" smtClean="0"/>
              <a:t>dBm</a:t>
            </a:r>
            <a:endParaRPr lang="en-GB" sz="2000" dirty="0" smtClean="0"/>
          </a:p>
          <a:p>
            <a:pPr lvl="2" hangingPunct="0"/>
            <a:r>
              <a:rPr lang="en-GB" sz="1600" dirty="0" smtClean="0"/>
              <a:t>FFS </a:t>
            </a:r>
            <a:r>
              <a:rPr lang="en-GB" sz="1600" dirty="0"/>
              <a:t>s</a:t>
            </a:r>
            <a:r>
              <a:rPr lang="en-GB" sz="1600" dirty="0" smtClean="0"/>
              <a:t>ensing procedure for determine presence of co-channel Wi-Fi which is used to adapt the threshold</a:t>
            </a:r>
          </a:p>
          <a:p>
            <a:pPr lvl="1" hangingPunct="0"/>
            <a:r>
              <a:rPr lang="en-GB" sz="2000" dirty="0" smtClean="0"/>
              <a:t>X is recommended at -77 </a:t>
            </a:r>
            <a:r>
              <a:rPr lang="en-GB" sz="2000" dirty="0" err="1" smtClean="0"/>
              <a:t>dBm</a:t>
            </a:r>
            <a:r>
              <a:rPr lang="en-GB" sz="2000" dirty="0" smtClean="0"/>
              <a:t> based on contributions from Cisco [R1-153339] and Broadcom (R1-152937).</a:t>
            </a:r>
          </a:p>
        </p:txBody>
      </p:sp>
    </p:spTree>
    <p:extLst>
      <p:ext uri="{BB962C8B-B14F-4D97-AF65-F5344CB8AC3E}">
        <p14:creationId xmlns:p14="http://schemas.microsoft.com/office/powerpoint/2010/main" val="36432615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222</Words>
  <Application>Microsoft Macintosh PowerPoint</Application>
  <PresentationFormat>On-screen Show (4:3)</PresentationFormat>
  <Paragraphs>23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LAA Energy Detection Threshold</vt:lpstr>
      <vt:lpstr>Thresholds for LAA Uplink</vt:lpstr>
      <vt:lpstr>Thresholds for LAA Downlink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Vikram Chandrasekhar</cp:lastModifiedBy>
  <cp:revision>50</cp:revision>
  <dcterms:created xsi:type="dcterms:W3CDTF">2015-08-24T04:19:58Z</dcterms:created>
  <dcterms:modified xsi:type="dcterms:W3CDTF">2015-08-25T04:15:52Z</dcterms:modified>
</cp:coreProperties>
</file>