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PUCCH </a:t>
            </a:r>
            <a:r>
              <a:rPr lang="en-US" dirty="0" smtClean="0"/>
              <a:t>resource allocation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dirty="0" smtClean="0"/>
              <a:t>, CATT, NEC, Samsung, Sony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R1-154826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sz="1800" smtClean="0"/>
              <a:t>7.2.1.5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/>
              <a:t>PUCCH PRB location indicated </a:t>
            </a:r>
            <a:r>
              <a:rPr lang="en-US" sz="2000" dirty="0"/>
              <a:t>by MTC SIB can be configured separately per CE </a:t>
            </a:r>
            <a:r>
              <a:rPr lang="en-US" sz="2000" dirty="0" smtClean="0"/>
              <a:t>level.</a:t>
            </a:r>
          </a:p>
          <a:p>
            <a:pPr marL="742950" lvl="2" indent="-342900"/>
            <a:r>
              <a:rPr lang="en-US" sz="1800" dirty="0" smtClean="0"/>
              <a:t>Note that the network is free to configure overlapping PUCCH PRB locations.</a:t>
            </a:r>
            <a:endParaRPr lang="en-US" sz="1800" dirty="0"/>
          </a:p>
          <a:p>
            <a:pPr marL="742950" lvl="2" indent="-342900"/>
            <a:r>
              <a:rPr lang="en-US" sz="1800" dirty="0" smtClean="0"/>
              <a:t>FFS: Default values: </a:t>
            </a:r>
            <a:r>
              <a:rPr lang="en-US" sz="1800" dirty="0"/>
              <a:t>if no PUCCH </a:t>
            </a:r>
            <a:r>
              <a:rPr lang="en-US" sz="1800" dirty="0" smtClean="0"/>
              <a:t>PRB location </a:t>
            </a:r>
            <a:r>
              <a:rPr lang="en-US" sz="1800" dirty="0"/>
              <a:t>is signaled for a particular CE level in MTC SIB then the same PUCCH </a:t>
            </a:r>
            <a:r>
              <a:rPr lang="en-US" sz="1800" dirty="0" smtClean="0"/>
              <a:t>PRB location</a:t>
            </a:r>
            <a:r>
              <a:rPr lang="en-US" sz="1800" dirty="0" smtClean="0"/>
              <a:t> </a:t>
            </a:r>
            <a:r>
              <a:rPr lang="en-US" sz="1800" dirty="0"/>
              <a:t>should be used as for the next lower CE level.</a:t>
            </a: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102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PUCCH resource allocation for MTC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PUCCH resource allocation for MTC</dc:title>
  <dc:creator>johan.bergman@ericsson.com</dc:creator>
  <cp:lastModifiedBy>Johan Bergman</cp:lastModifiedBy>
  <cp:revision>37</cp:revision>
  <dcterms:created xsi:type="dcterms:W3CDTF">2006-08-16T00:00:00Z</dcterms:created>
  <dcterms:modified xsi:type="dcterms:W3CDTF">2015-08-26T11:03:44Z</dcterms:modified>
</cp:coreProperties>
</file>