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Draft WF on </a:t>
            </a:r>
            <a:r>
              <a:rPr lang="en-US" dirty="0" smtClean="0"/>
              <a:t>Number of HARQ Processes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Ericsson, </a:t>
            </a:r>
            <a:r>
              <a:rPr lang="en-US" dirty="0" smtClean="0"/>
              <a:t>Nokia </a:t>
            </a:r>
            <a:r>
              <a:rPr lang="en-US" dirty="0" smtClean="0"/>
              <a:t>Networks, </a:t>
            </a:r>
            <a:r>
              <a:rPr lang="en-GB" dirty="0"/>
              <a:t>Alcatel-Lucent Shanghai Bell, </a:t>
            </a:r>
            <a:r>
              <a:rPr lang="en-GB" dirty="0" smtClean="0"/>
              <a:t>Alcatel-Lucent, CATT</a:t>
            </a:r>
            <a:r>
              <a:rPr lang="en-GB" dirty="0"/>
              <a:t>, </a:t>
            </a:r>
            <a:r>
              <a:rPr lang="en-GB" dirty="0" smtClean="0"/>
              <a:t>Verizon, </a:t>
            </a:r>
            <a:r>
              <a:rPr lang="en-GB" dirty="0"/>
              <a:t>Gemalto, Qualcomm, </a:t>
            </a:r>
            <a:r>
              <a:rPr lang="en-GB" dirty="0" smtClean="0"/>
              <a:t>Sequans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R1-154823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 </a:t>
            </a:r>
            <a:r>
              <a:rPr lang="en-US" sz="2400" dirty="0"/>
              <a:t>HD-FDD, FD-FDD, and TDD, if the UE is operating large coverage enhancement:</a:t>
            </a:r>
          </a:p>
          <a:p>
            <a:pPr lvl="1"/>
            <a:r>
              <a:rPr lang="en-US" sz="2000" dirty="0"/>
              <a:t>UE is expected to support no more than N=2 DL HARQ process to receive unicast PDSCH</a:t>
            </a:r>
          </a:p>
          <a:p>
            <a:pPr lvl="1"/>
            <a:r>
              <a:rPr lang="en-US" sz="2000" dirty="0"/>
              <a:t>UE is expected to support no more than M=2 UL HARQ process to transmit </a:t>
            </a:r>
            <a:r>
              <a:rPr lang="en-US" sz="2000" dirty="0" smtClean="0"/>
              <a:t>PUSCH</a:t>
            </a:r>
            <a:endParaRPr lang="en-US" sz="2000" dirty="0"/>
          </a:p>
          <a:p>
            <a:pPr lvl="1"/>
            <a:r>
              <a:rPr lang="en-US" sz="2000" dirty="0"/>
              <a:t>FFS: the max number of HARQ process should be 1 or 2 in the above</a:t>
            </a:r>
          </a:p>
          <a:p>
            <a:r>
              <a:rPr lang="en-US" sz="2400" dirty="0" smtClean="0"/>
              <a:t>For </a:t>
            </a:r>
            <a:r>
              <a:rPr lang="en-US" sz="2400" dirty="0"/>
              <a:t>HD-FDD, </a:t>
            </a:r>
            <a:r>
              <a:rPr lang="en-US" sz="2400" dirty="0" smtClean="0"/>
              <a:t>FD-FDD, </a:t>
            </a:r>
            <a:r>
              <a:rPr lang="en-US" sz="2400" dirty="0"/>
              <a:t>if the UE is </a:t>
            </a:r>
            <a:r>
              <a:rPr lang="en-US" sz="2400" dirty="0" smtClean="0"/>
              <a:t>operating with no </a:t>
            </a:r>
            <a:r>
              <a:rPr lang="en-US" sz="2400" dirty="0" smtClean="0"/>
              <a:t>repetition, </a:t>
            </a:r>
            <a:r>
              <a:rPr lang="en-US" sz="2400" dirty="0"/>
              <a:t>the same max number of HARQ processes as for Cat-0 UE in Rel-12</a:t>
            </a:r>
          </a:p>
          <a:p>
            <a:pPr lvl="1"/>
            <a:r>
              <a:rPr lang="en-US" sz="2000" dirty="0"/>
              <a:t>This is for both UL and </a:t>
            </a:r>
            <a:r>
              <a:rPr lang="en-US" sz="2000" dirty="0" smtClean="0"/>
              <a:t>DL</a:t>
            </a:r>
          </a:p>
          <a:p>
            <a:pPr lvl="1"/>
            <a:r>
              <a:rPr lang="en-US" sz="2000" dirty="0" smtClean="0"/>
              <a:t>FFS </a:t>
            </a:r>
            <a:r>
              <a:rPr lang="en-US" sz="2000" dirty="0" smtClean="0"/>
              <a:t>when UE uses small number of </a:t>
            </a:r>
            <a:r>
              <a:rPr lang="en-US" sz="2000" dirty="0" smtClean="0"/>
              <a:t>repetitions</a:t>
            </a:r>
          </a:p>
          <a:p>
            <a:pPr lvl="1"/>
            <a:r>
              <a:rPr lang="en-US" sz="2000" dirty="0" smtClean="0"/>
              <a:t>FFS if the number of HARQ process should be increased for TDD</a:t>
            </a:r>
            <a:endParaRPr lang="en-US" sz="20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166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Draft WF on Number of HARQ Processes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Yufei Blankenship</cp:lastModifiedBy>
  <cp:revision>25</cp:revision>
  <dcterms:created xsi:type="dcterms:W3CDTF">2006-08-16T00:00:00Z</dcterms:created>
  <dcterms:modified xsi:type="dcterms:W3CDTF">2015-08-25T03:45:47Z</dcterms:modified>
</cp:coreProperties>
</file>