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68627" autoAdjust="0"/>
  </p:normalViewPr>
  <p:slideViewPr>
    <p:cSldViewPr>
      <p:cViewPr>
        <p:scale>
          <a:sx n="75" d="100"/>
          <a:sy n="75" d="100"/>
        </p:scale>
        <p:origin x="-282" y="6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Handling of </a:t>
            </a:r>
            <a:r>
              <a:rPr lang="en-US" dirty="0" err="1" smtClean="0"/>
              <a:t>Subframes</a:t>
            </a:r>
            <a:r>
              <a:rPr lang="en-US" dirty="0" smtClean="0"/>
              <a:t> Unavailable </a:t>
            </a:r>
            <a:r>
              <a:rPr lang="en-US" dirty="0"/>
              <a:t>for </a:t>
            </a:r>
            <a:r>
              <a:rPr lang="en-US" dirty="0" smtClean="0"/>
              <a:t>Repetition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Ericsson</a:t>
            </a:r>
            <a:r>
              <a:rPr lang="en-US" dirty="0"/>
              <a:t>, </a:t>
            </a:r>
            <a:r>
              <a:rPr lang="en-US" dirty="0" smtClean="0"/>
              <a:t>Alcatel-Lucent</a:t>
            </a:r>
            <a:r>
              <a:rPr lang="en-US" dirty="0"/>
              <a:t>, Alcatel-Lucent Shanghai Bell, </a:t>
            </a:r>
            <a:r>
              <a:rPr lang="en-US" dirty="0" smtClean="0"/>
              <a:t>Qualcomm</a:t>
            </a:r>
            <a:r>
              <a:rPr lang="en-US" dirty="0"/>
              <a:t>, </a:t>
            </a:r>
            <a:r>
              <a:rPr lang="en-US" dirty="0" smtClean="0"/>
              <a:t>Sequans</a:t>
            </a:r>
            <a:r>
              <a:rPr lang="en-US" dirty="0"/>
              <a:t>, </a:t>
            </a:r>
            <a:r>
              <a:rPr lang="en-US" dirty="0" smtClean="0"/>
              <a:t>Verizon,</a:t>
            </a:r>
            <a:r>
              <a:rPr lang="en-US" dirty="0"/>
              <a:t> AT&amp;T,</a:t>
            </a:r>
            <a:r>
              <a:rPr lang="en-US" dirty="0" smtClean="0"/>
              <a:t> Gemalto</a:t>
            </a:r>
            <a:endParaRPr 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4462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</a:t>
            </a:r>
            <a:r>
              <a:rPr lang="en-US" sz="2000" dirty="0" smtClean="0"/>
              <a:t>154822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9858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Beijing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China, 24th - 28th August 2015</a:t>
            </a:r>
            <a:endParaRPr kumimoji="0" lang="nn-NO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7.2.1.1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Autofit/>
          </a:bodyPr>
          <a:lstStyle/>
          <a:p>
            <a:r>
              <a:rPr lang="en-US" sz="2400" dirty="0"/>
              <a:t>Handling of </a:t>
            </a:r>
            <a:r>
              <a:rPr lang="en-US" sz="2400" dirty="0" err="1"/>
              <a:t>subframes</a:t>
            </a:r>
            <a:r>
              <a:rPr lang="en-US" sz="2400" dirty="0"/>
              <a:t> not available for repetition</a:t>
            </a:r>
          </a:p>
          <a:p>
            <a:pPr lvl="1"/>
            <a:r>
              <a:rPr lang="en-GB" sz="1800" dirty="0"/>
              <a:t>Postpone repetitions till the next available </a:t>
            </a:r>
            <a:r>
              <a:rPr lang="en-GB" sz="1800" dirty="0" err="1"/>
              <a:t>subframe</a:t>
            </a:r>
            <a:r>
              <a:rPr lang="en-GB" sz="1800" dirty="0"/>
              <a:t> in case unavailable </a:t>
            </a:r>
            <a:r>
              <a:rPr lang="en-GB" sz="1800" dirty="0" err="1"/>
              <a:t>subframes</a:t>
            </a:r>
            <a:r>
              <a:rPr lang="en-GB" sz="1800" dirty="0"/>
              <a:t> are known cell-wide, e.g., due to TDD, MBSFN, PRS </a:t>
            </a:r>
            <a:r>
              <a:rPr lang="en-GB" sz="1800" dirty="0" err="1"/>
              <a:t>subframe</a:t>
            </a:r>
            <a:endParaRPr lang="en-GB" sz="1800" dirty="0"/>
          </a:p>
          <a:p>
            <a:pPr lvl="2"/>
            <a:r>
              <a:rPr lang="en-GB" sz="1800" dirty="0"/>
              <a:t>This is in line with the TDD behaviour of Rel-8 PUSCH TTI bundling and Rel-8 PUCCH HARQ-ACK repetition</a:t>
            </a:r>
          </a:p>
          <a:p>
            <a:pPr lvl="2"/>
            <a:r>
              <a:rPr lang="en-GB" sz="1800" u="sng" dirty="0"/>
              <a:t>FFS:</a:t>
            </a:r>
            <a:r>
              <a:rPr lang="en-GB" sz="1800" dirty="0"/>
              <a:t> Before receiving SIB1, the UE does not know the TDD configuration </a:t>
            </a:r>
            <a:r>
              <a:rPr lang="en-GB" sz="1800" dirty="0">
                <a:sym typeface="Wingdings" panose="05000000000000000000" pitchFamily="2" charset="2"/>
              </a:rPr>
              <a:t> assume worst case TDD configuration when receiving MTC-SIB1</a:t>
            </a:r>
            <a:endParaRPr lang="en-GB" sz="18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lvl="2"/>
            <a:r>
              <a:rPr lang="en-GB" sz="1800" u="sng" dirty="0"/>
              <a:t>FFS:</a:t>
            </a:r>
            <a:r>
              <a:rPr lang="en-GB" sz="1800" dirty="0"/>
              <a:t> </a:t>
            </a:r>
            <a:r>
              <a:rPr lang="en-GB" sz="1800" dirty="0">
                <a:sym typeface="Wingdings" panose="05000000000000000000" pitchFamily="2" charset="2"/>
              </a:rPr>
              <a:t>Before receiving SIB2, the UE does not know the MBSFN configuration  assume worst case MBSFN configuration when receiving MTC-SIB1/SIB2</a:t>
            </a:r>
          </a:p>
          <a:p>
            <a:pPr lvl="1"/>
            <a:r>
              <a:rPr lang="en-GB" sz="1800" dirty="0">
                <a:sym typeface="Wingdings" panose="05000000000000000000" pitchFamily="2" charset="2"/>
              </a:rPr>
              <a:t>Drop repetitions in case the unavailable </a:t>
            </a:r>
            <a:r>
              <a:rPr lang="en-GB" sz="1800" dirty="0" err="1">
                <a:sym typeface="Wingdings" panose="05000000000000000000" pitchFamily="2" charset="2"/>
              </a:rPr>
              <a:t>subframes</a:t>
            </a:r>
            <a:r>
              <a:rPr lang="en-GB" sz="1800" dirty="0">
                <a:sym typeface="Wingdings" panose="05000000000000000000" pitchFamily="2" charset="2"/>
              </a:rPr>
              <a:t> are UE-specific, e.g., due to measurement </a:t>
            </a:r>
            <a:r>
              <a:rPr lang="en-GB" sz="1800" dirty="0" smtClean="0">
                <a:sym typeface="Wingdings" panose="05000000000000000000" pitchFamily="2" charset="2"/>
              </a:rPr>
              <a:t>gap</a:t>
            </a:r>
          </a:p>
          <a:p>
            <a:endParaRPr lang="en-GB" sz="2200" dirty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6968261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158</Words>
  <Application>Microsoft Office PowerPoint</Application>
  <PresentationFormat>On-screen Show 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Handling of Subframes Unavailable for Repetition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Retuning Time of Rel-13 MTC UE</dc:title>
  <dc:creator>Yufei Blankenship</dc:creator>
  <cp:lastModifiedBy>Yufei Blankenship</cp:lastModifiedBy>
  <cp:revision>19</cp:revision>
  <dcterms:created xsi:type="dcterms:W3CDTF">2006-08-16T00:00:00Z</dcterms:created>
  <dcterms:modified xsi:type="dcterms:W3CDTF">2015-08-25T04:09:19Z</dcterms:modified>
</cp:coreProperties>
</file>