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86" autoAdjust="0"/>
    <p:restoredTop sz="94609" autoAdjust="0"/>
  </p:normalViewPr>
  <p:slideViewPr>
    <p:cSldViewPr>
      <p:cViewPr>
        <p:scale>
          <a:sx n="100" d="100"/>
          <a:sy n="100" d="100"/>
        </p:scale>
        <p:origin x="-24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Way forward on traffic model for system-level evaluation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183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#82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Beijing, China, 24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August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7.2.7.2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R1-154816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Adopt one of the following options for the traffic model in system-level evaluation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Option #1: FTP traffic model 1 with packet size of 0.1 Mbytes for resource utilization of 60% and above 80%</a:t>
            </a:r>
          </a:p>
          <a:p>
            <a:pPr marL="742950" lvl="2" indent="-342900">
              <a:buFont typeface="Calibri" pitchFamily="34" charset="0"/>
              <a:buChar char="−"/>
            </a:pPr>
            <a:r>
              <a:rPr lang="en-US" dirty="0" smtClean="0"/>
              <a:t>Option #2: FTP traffic model 1 with packet size of 0.1 Mbytes for resource utilization of 60%, 80% and 90%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6648</TotalTime>
  <Words>95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traffic model for system-level evaluation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168</cp:revision>
  <dcterms:created xsi:type="dcterms:W3CDTF">2014-08-07T02:43:23Z</dcterms:created>
  <dcterms:modified xsi:type="dcterms:W3CDTF">2015-08-25T00:44:28Z</dcterms:modified>
</cp:coreProperties>
</file>