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5" r:id="rId4"/>
    <p:sldId id="262" r:id="rId5"/>
    <p:sldId id="26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100" d="100"/>
          <a:sy n="100" d="100"/>
        </p:scale>
        <p:origin x="144" y="-12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remaining issues of Narrowband definitions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NEC,LGE, Intel, </a:t>
            </a:r>
            <a:r>
              <a:rPr lang="en-GB" altLang="ja-JP" dirty="0" err="1" smtClean="0"/>
              <a:t>InterDigital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#82</a:t>
            </a:r>
            <a:endParaRPr lang="ja-JP" altLang="ja-JP" dirty="0" smtClean="0"/>
          </a:p>
          <a:p>
            <a:r>
              <a:rPr lang="en-US" altLang="ja-JP" dirty="0" smtClean="0"/>
              <a:t>Beijing, China, August 24 – 28,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7</a:t>
            </a:r>
            <a:r>
              <a:rPr lang="en-GB" altLang="ja-JP" dirty="0" smtClean="0"/>
              <a:t>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R1-154786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 smtClean="0"/>
              <a:t>Agreement </a:t>
            </a:r>
            <a:r>
              <a:rPr lang="en-US" sz="1800" b="1" u="sng" dirty="0"/>
              <a:t>at RAN1#80bis: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 set of DL and UL narrow-band(s) are known to UE</a:t>
            </a:r>
            <a:endParaRPr lang="en-GB" sz="1800" dirty="0"/>
          </a:p>
          <a:p>
            <a:pPr lvl="2"/>
            <a:r>
              <a:rPr lang="en-US" dirty="0"/>
              <a:t>Definition of narrow-band(s) is specified in the spec</a:t>
            </a:r>
            <a:endParaRPr lang="en-GB" dirty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800" dirty="0"/>
              <a:t>FFS details of a definition of narrow-band(s)</a:t>
            </a:r>
            <a:endParaRPr lang="en-GB" sz="1800" dirty="0"/>
          </a:p>
          <a:p>
            <a:pPr lvl="2"/>
            <a:r>
              <a:rPr lang="en-US" dirty="0"/>
              <a:t>FFS on how to UE knows available narrow-band(s) for MTC UEs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One narrow-band size is 6PRB</a:t>
            </a:r>
            <a:endParaRPr lang="en-GB" sz="1800" dirty="0"/>
          </a:p>
          <a:p>
            <a:pPr lvl="2"/>
            <a:r>
              <a:rPr lang="en-US" dirty="0"/>
              <a:t>FFS on other narrow-band size(s)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PRBs in a narrow-band are aligned with legacy PRB mapping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Frequency hopping over the system bandwidth is not used for at least</a:t>
            </a:r>
            <a:endParaRPr lang="en-GB" sz="1800" dirty="0"/>
          </a:p>
          <a:p>
            <a:pPr lvl="2"/>
            <a:r>
              <a:rPr lang="en-US" dirty="0"/>
              <a:t>PSS/SSS</a:t>
            </a:r>
            <a:endParaRPr lang="en-GB" dirty="0"/>
          </a:p>
          <a:p>
            <a:pPr lvl="2"/>
            <a:r>
              <a:rPr lang="en-US" dirty="0"/>
              <a:t>PBCH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At least in CE, frequency hopping over the system bandwidth can be used for common message for Rel-13 MTC UEs (RAR, paging, MTC SIB(s), FFS on response for message 3)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Hopping pattern between narrow-bands is supported</a:t>
            </a:r>
            <a:endParaRPr lang="en-GB" sz="1800" dirty="0"/>
          </a:p>
          <a:p>
            <a:pPr lvl="2"/>
            <a:r>
              <a:rPr lang="en-US" dirty="0"/>
              <a:t>FFS on details of hopping pattern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/>
              <a:t>Agreement at RAN1#81: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A narrowband is defined as a set of contiguous PRBs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At least for TDD, the same set of </a:t>
            </a:r>
            <a:r>
              <a:rPr lang="en-US" sz="1800" dirty="0" err="1"/>
              <a:t>narrowbands</a:t>
            </a:r>
            <a:r>
              <a:rPr lang="en-US" sz="1800" dirty="0"/>
              <a:t> are specified for both DL and UL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NOTE: This avoids additional retuning in TDD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 err="1"/>
              <a:t>Narrowbands</a:t>
            </a:r>
            <a:r>
              <a:rPr lang="en-US" sz="1800" dirty="0"/>
              <a:t> are non-overlapping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FFS: Some PRBs may not be included in any narrowband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the location of these PRB(s) (e.g., edge(s), near the center, …)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The PSS/SSS/PBCH may be in one or more </a:t>
            </a:r>
            <a:r>
              <a:rPr lang="en-US" sz="1800" dirty="0" err="1"/>
              <a:t>narrowbands</a:t>
            </a:r>
            <a:r>
              <a:rPr lang="en-US" sz="1800" dirty="0"/>
              <a:t>. PSS/SSS/PBCH is independent of any </a:t>
            </a:r>
            <a:r>
              <a:rPr lang="en-US" sz="1800" dirty="0" err="1"/>
              <a:t>narrowbands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In case a UE needs to monitor PSS/SSS/PBCH of a cell, it can be retuned to the center 72 subcarriers (excluding system DC)</a:t>
            </a:r>
            <a:endParaRPr lang="en-GB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how the </a:t>
            </a:r>
            <a:r>
              <a:rPr lang="en-US" sz="1800" dirty="0" err="1"/>
              <a:t>narrowbands</a:t>
            </a:r>
            <a:r>
              <a:rPr lang="en-US" sz="1800" dirty="0"/>
              <a:t> are defined across the system BW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if an offset is allowed for aligning UL </a:t>
            </a:r>
            <a:r>
              <a:rPr lang="en-US" sz="1800" dirty="0" err="1"/>
              <a:t>narrowbands</a:t>
            </a:r>
            <a:r>
              <a:rPr lang="en-US" sz="1800" dirty="0"/>
              <a:t> with legacy PUCCH and/or </a:t>
            </a:r>
            <a:r>
              <a:rPr lang="en-US" sz="1800" dirty="0" smtClean="0"/>
              <a:t>PRACH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82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730716" cy="5688632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§"/>
            </a:pPr>
            <a:endParaRPr lang="en-GB" sz="1800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Total number of DL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6-RBs size in the system bandwidth is                </a:t>
            </a:r>
            <a:endParaRPr lang="en-GB" sz="1900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Total number of maximum UL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6-RBs size in the system bandwidth                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900" dirty="0"/>
              <a:t>FFS: Offset is allowed for aligning UL </a:t>
            </a:r>
            <a:r>
              <a:rPr lang="en-US" sz="1900" dirty="0" err="1"/>
              <a:t>narrowbands</a:t>
            </a:r>
            <a:r>
              <a:rPr lang="en-US" sz="1900" dirty="0"/>
              <a:t> with legacy PUCCH and/or PRACH</a:t>
            </a:r>
            <a:endParaRPr lang="en-GB" sz="19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FFS </a:t>
            </a:r>
            <a:r>
              <a:rPr lang="en-GB" sz="1900" dirty="0" smtClean="0"/>
              <a:t>whether partial narrowband is defined for the remaining </a:t>
            </a:r>
            <a:r>
              <a:rPr lang="en-GB" sz="1900" dirty="0" smtClean="0"/>
              <a:t>RBs if any </a:t>
            </a:r>
            <a:endParaRPr lang="en-GB" sz="19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sz="1900" dirty="0" smtClean="0"/>
              <a:t>The location of the </a:t>
            </a:r>
            <a:r>
              <a:rPr lang="en-GB" sz="1900" dirty="0" smtClean="0"/>
              <a:t>remaining RBs if any </a:t>
            </a:r>
            <a:r>
              <a:rPr lang="en-GB" sz="1900" dirty="0" smtClean="0"/>
              <a:t>is </a:t>
            </a:r>
            <a:r>
              <a:rPr lang="en-GB" sz="1900" dirty="0" smtClean="0"/>
              <a:t>FFS between</a:t>
            </a:r>
          </a:p>
          <a:p>
            <a:pPr marL="400050" lvl="1" indent="0">
              <a:buNone/>
            </a:pPr>
            <a:r>
              <a:rPr lang="en-GB" sz="1900" dirty="0" smtClean="0"/>
              <a:t>A) The </a:t>
            </a:r>
            <a:r>
              <a:rPr lang="en-GB" sz="1900" dirty="0" smtClean="0"/>
              <a:t>remaining </a:t>
            </a:r>
            <a:r>
              <a:rPr lang="en-GB" sz="1900" dirty="0"/>
              <a:t>RBs </a:t>
            </a:r>
            <a:r>
              <a:rPr lang="en-GB" sz="1900" dirty="0" smtClean="0"/>
              <a:t>are at the </a:t>
            </a:r>
            <a:r>
              <a:rPr lang="en-GB" sz="1900" dirty="0"/>
              <a:t>end of the system bandwidth</a:t>
            </a:r>
          </a:p>
          <a:p>
            <a:pPr marL="400050" lvl="1" indent="0">
              <a:buNone/>
            </a:pPr>
            <a:r>
              <a:rPr lang="en-GB" sz="1900" dirty="0" smtClean="0"/>
              <a:t>B) </a:t>
            </a:r>
            <a:r>
              <a:rPr lang="en-GB" sz="1900" dirty="0"/>
              <a:t>The remaining RBs are </a:t>
            </a:r>
            <a:r>
              <a:rPr lang="en-GB" sz="1900" dirty="0" smtClean="0"/>
              <a:t>in </a:t>
            </a:r>
            <a:r>
              <a:rPr lang="en-GB" sz="1900" dirty="0" smtClean="0"/>
              <a:t>the </a:t>
            </a:r>
            <a:r>
              <a:rPr lang="en-GB" sz="1900" dirty="0"/>
              <a:t>middle of the system </a:t>
            </a:r>
            <a:r>
              <a:rPr lang="en-GB" sz="1900" dirty="0" smtClean="0"/>
              <a:t>bandwidth</a:t>
            </a:r>
          </a:p>
          <a:p>
            <a:pPr marL="285750">
              <a:buFont typeface="Wingdings" panose="05000000000000000000" pitchFamily="2" charset="2"/>
              <a:buChar char="§"/>
            </a:pPr>
            <a:r>
              <a:rPr lang="en-GB" sz="1900" dirty="0" smtClean="0"/>
              <a:t>The </a:t>
            </a:r>
            <a:r>
              <a:rPr lang="en-GB" sz="1900" dirty="0" smtClean="0"/>
              <a:t>numbering of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is FFS </a:t>
            </a:r>
            <a:r>
              <a:rPr lang="en-GB" sz="1900" dirty="0" smtClean="0"/>
              <a:t>between:</a:t>
            </a:r>
            <a:endParaRPr lang="en-GB" sz="1900" dirty="0"/>
          </a:p>
          <a:p>
            <a:pPr marL="857250" lvl="1" indent="-457200">
              <a:buFont typeface="+mj-lt"/>
              <a:buAutoNum type="arabicPeriod"/>
            </a:pPr>
            <a:r>
              <a:rPr lang="en-GB" sz="1900" dirty="0" err="1" smtClean="0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are numbered in order of increasing PRB number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1900" dirty="0" err="1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are numbered working from the edges of the system bandwidth to the </a:t>
            </a:r>
            <a:r>
              <a:rPr lang="en-GB" sz="1900" dirty="0" smtClean="0"/>
              <a:t>middle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298159"/>
              </p:ext>
            </p:extLst>
          </p:nvPr>
        </p:nvGraphicFramePr>
        <p:xfrm>
          <a:off x="7728272" y="1268760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Equation" r:id="rId3" imgW="1091726" imgH="482391" progId="Equation.3">
                  <p:embed/>
                </p:oleObj>
              </mc:Choice>
              <mc:Fallback>
                <p:oleObj name="Equation" r:id="rId3" imgW="1091726" imgH="482391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8272" y="1268760"/>
                        <a:ext cx="10922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660243"/>
              </p:ext>
            </p:extLst>
          </p:nvPr>
        </p:nvGraphicFramePr>
        <p:xfrm>
          <a:off x="1049338" y="1989138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Equation" r:id="rId5" imgW="1079280" imgH="482400" progId="Equation.3">
                  <p:embed/>
                </p:oleObj>
              </mc:Choice>
              <mc:Fallback>
                <p:oleObj name="Equation" r:id="rId5" imgW="1079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1989138"/>
                        <a:ext cx="10795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For Reference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128792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86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7337</TotalTime>
  <Words>423</Words>
  <Application>Microsoft Office PowerPoint</Application>
  <PresentationFormat>On-screen Show (4:3)</PresentationFormat>
  <Paragraphs>46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Courier New</vt:lpstr>
      <vt:lpstr>Wingdings</vt:lpstr>
      <vt:lpstr>Office テーマ</vt:lpstr>
      <vt:lpstr>Equation</vt:lpstr>
      <vt:lpstr>WF on remaining issues of Narrowband definitions</vt:lpstr>
      <vt:lpstr>Background</vt:lpstr>
      <vt:lpstr>Background</vt:lpstr>
      <vt:lpstr>Proposal</vt:lpstr>
      <vt:lpstr>For 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Narrowband definitions</dc:title>
  <dc:creator>Yassin.Awad@EMEA.NEC.COM</dc:creator>
  <cp:lastModifiedBy>Yassin Awad</cp:lastModifiedBy>
  <cp:revision>176</cp:revision>
  <dcterms:created xsi:type="dcterms:W3CDTF">2015-02-03T00:53:02Z</dcterms:created>
  <dcterms:modified xsi:type="dcterms:W3CDTF">2015-08-25T03:49:03Z</dcterms:modified>
</cp:coreProperties>
</file>